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слова, которые называют все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помогает назвать всё, что нас окружает: людей, вещи и события.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звучат в разговорах, сказках, учебниках и даже в названиях улиц. Они помогают назвать героя, предмет урока или место, о котором мы говорим.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существительные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12" y="1838242"/>
            <a:ext cx="488869" cy="55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5165" y="1838242"/>
            <a:ext cx="419030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существительное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 и животных, поэтому с их помощью легко сказать, кто действует, кто дружит или кто участвует в событии.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вещи и природные явления: парта, мост, дождь, снег. Так речь становится точной и понятной для слушателя.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и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обозначают и важные слова для детей: дружба, радость, смелость. В предложении они помогают понять, о чем именно идет речь.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Одушевленные существительные называют живых существ и отвечают на вопрос кто?: ученик, кошка, бабушка, медвежонок, воробей.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Неодушевленные существительные называют предметы и явления и отвечают на вопрос что?: тетрадь, пенал, ветер, мост, снег. Это помогает быстрее узнавать слово.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 Что? — главные вопросы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называют одного конкретного человека, животное, город, реку или книгу: Аня, Барсик, Москва, Волга, «Колобок».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слова обозначают целую группу одинаковых предметов: девочка, кот, город, река, сказка. Они не называют что-то одно и особенное.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пишутся с большой буквы. Это помогает сразу заметить, что речь идет об одном конкретном объекте.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и нарицательные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проверить слово по значению, вопросу и грамматическим признакам.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существительное в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числа помогают понять, один предмет назван или несколько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в русском языке есть две формы числа. Это помогает точно говорить о количестве предметов и не путать один предмет с несколькими.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существительные бывают мужского, женского и среднего рода. Их можно запомнить по словам-образцам: стол, лампа, окно. Род — важный признак слова.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нужен для правильного согласования слов в предложении. Мы говорим: высокий дом, красивая тетрадь, большое облако. Так речь звучит грамотно и аккуратно.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изменяются по падежам. Это нужно, чтобы слова в предложении связывались между собой и звучали правильно.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шесть падежей: именительный, родительный, дательный, винительный, творительный и предложный. У каждого есть своя работа.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по падежам у слова может меняться окончание. Поэтому важно уметь задавать вопрос к существительному.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понять, какую роль слово играет в предложении: кто действует, кому адресовано действие или о чем идет речь.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Падежи: как существительное изменяется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какую роль играет существительное в разных падежах русского языка.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каждый падеж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098" y="1943101"/>
            <a:ext cx="393119" cy="449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97" y="1943101"/>
            <a:ext cx="393119" cy="4492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1998" y="1943101"/>
            <a:ext cx="393119" cy="44927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вокруг нас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и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 и названия географических объектов тоже бывают собственными. Шарик, Москва и Нева обозначают не целую группу, а одно особенное существо или место.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одного конкретного человека. Поэтому Петя, Аня или Миша — это не просто любые дети, а именно те, о ком идет речь.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праздники и другие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сказки, праздник или книга тоже могут быть собственными именами. «Курочка Ряба» и Новый год пишутся с большой буквы, потому что это особенные названия.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читателю сразу представить, где и с кем происходит действие. Слова лес, замок, герой и ветер создают картину, будто она появляется прямо на странице.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выбрать более точное существительное, текст становится ярче и интереснее. Вместо слова птица можно назвать воробья, сову или ласточку — и рассказ сразу «оживает».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сказках и рассказах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видим слово как единое целое: стол, лес, дом. Оно уже называет предмет и помогает понять смысл.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изменяется по числу или падежу, окончание может становиться другим: стол — стола — столу. Так слово связывается с другими словами.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создавать новые существительные: лес — лесок, дом — домик, кот — котик. Речь становится богаче и добрее.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окончание в слове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образуются разными способами: с помощью суффиксов, приставок и сложения основ. Эти модели помогают языку называть знакомые детям предметы и явления.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новые существительные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роли главного слова в предложении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существительное становится подлежащим. Оно помогает понять, о ком или о чем говорится в предложении, например: Мальчик читает. Кошка спит.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отвечает на вопросы кто? и что?. Именно оно часто начинает предложение и сообщает, кто выполняет действие или о каком предмете идет речь.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найти главное существительное, смысл становится понятнее. Сразу видно, кто герой, кто действует и что происходит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делают существительные ласковыми и уменьшительными. Слова котик, домик и ручка звучат мягко, будто улыбаются. Такие формы часто встречаются в добрых сказках и стихах.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помогают передать заботу, дружелюбие и теплое отношение. Даже звездочка кажется ближе и милее, чем звезда, словно она светит специально для нас.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ласковым значением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писать собственные имена с большой буквы. Москва, Волга и Шарик — правильные варианты, а маленькая буква здесь будет ошибкой.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нужно изменять по числу и падежу. Нельзя писать одно и то же окончание всегда: форма зависит от вопроса и места в 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слово вопросом: кто? что? кого? чему? Так легче заметить нужное окончание и не перепутать форму.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составь словосочетание. Оно подскажет, как слово звучит правильно, и поможет избежать смешных промахов в тетради.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письме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существительные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людей, предметы и места. Без них трудно объяснить, о ком идет речь, и собеседник будет только недоуменно моргать.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рассказывать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существительные помогают создать героев, описать события и показать место действия. Благодаря им текст получается живым, а не пустым.
</a:t>
            </a:r>
            <a:endParaRPr lang="en-US" sz="1628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находить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точную вещь, существительное приходит на помощь. Оно позволяет не путать стол с партою, а город с деревней.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передавать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не только предметы, но и чувства, например радость или дружба. Так речь становится теплее и ближе к жизни.
</a:t>
            </a:r>
            <a:endParaRPr lang="en-US" sz="17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 трех признаках: значение слова, вопрос к нему и изменение по числам или падежам.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слово — существительное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существительного уже раскрыты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помогает называть все, что нас окружает, и делать речь точной, понятной и живой. Теперь ты легко узнаешь его по вопросам, формам и особым именам.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2026-05-21T22:49:31Z</dcterms:created>
  <dcterms:modified xsi:type="dcterms:W3CDTF">2026-05-21T22:49:31Z</dcterms:modified>
</cp:coreProperties>
</file>