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литературном чтении: образ, который легко узнать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Сильный, добрый, верный: конь в книгах запоминается сразу.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конь так часто появляется в книгах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помогает героям в сказках, стихах и рассказах, а читателям легко понять его образ. Он связан с движением, силой, красотой и верностью, поэтому быстро становится близким и понятным даже младшим школьникам.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рисуют образ коня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 статный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конь часто появляется как крепкое, выносливое животное. У него сильные ноги, ровная посадка и густая грива, которая красиво развивается на ветру. Такой образ сразу вызывает уважение и интерес у читателя.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сказочного помощника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конь в книге выглядит почти волшебно: спокойный, умный и будто всё понимающий. Его добрый взгляд, длинный хвост и красивая грива помогают представить не просто животное, а надёжного спутника героя.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Быстрый, как движение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нередко показывают коня в беге, когда он легко несёт героя по дороге или полю. Тогда особенно заметны блестящая шерсть, поднятая голова и живой взгляд. Кажется, будто он вот-вот сорвётся с места.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коня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смелый, могучий и сильный показывают характер животного. Такой конь не кажется пугливым: он уверенно идёт вперёд и выглядит настоящим помощником в трудном пути.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статный, красивый и благородный помогают описать внешний вид. Они делают образ торжественным и ярким, как будто перед нами герой сказки, а не просто обычное животное.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быстрый, резвый и стремительный помогают передать движение коня. Читатель сразу представляет, как он легко мчится по дороге, будто ему совсем не трудно бежать долго и быстро.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верный, преданный и надёжный передают отношение коня к человеку. В литературе именно такие слова особенно важны, потому что они показывают дружбу и доверие между героем и его конём.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народных сказках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конь часто достаётся герою как награда за доброту, смелость или труд. Такой помощник появляется в нужный момент и сразу становится частью важных событий.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конь умеет понимать хозяина почти без слов. Он быстро несёт его через леса, поля и дальние дороги, будто знает путь лучше любого путеводителя.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конь связан с удачей, добром и возвращением домой. Поэтому его образ часто вызывает у читателя чувство надежды, тепла и спокойствия.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и герой сказки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конь помогает герою не только двигаться вперёд, но и не терять уверенность. Рядом с ним путь кажется легче, а трудность — не такой страшной.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конь похож на настоящего друга: он остаётся рядом, когда нужно спешить, ждать или защищать. Поэтому в книге он становится не украшением сюжета, а его важной частью.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бросает в беде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конь остаётся рядом, даже если дорога трудная. Он не уходит от хозяина и помогает ему продолжать путь, когда сил уже почти не осталось.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вместе с героем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Преданный конь движется рядом с человеком, а не отдельно от него. Это показывает дружбу, согласие и готовность делить с героем и радость, и трудный путь.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Берегёт героя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такой конь не только бежит вперёд, но и словно защищает человека. Он ведёт осторожно, не даёт попасть в опасность и чутко чувствует тревогу.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доверие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конь терпелив, спокоен и послушен, читатель сразу верит в его добрый характер. Такой образ вызывает улыбку и делает историю особенно тёплой.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поступки показывают добрый характер коня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узнаёт коня в 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понять образ литературного коня и его роль в сюжете.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стихах для детей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коня описывают коротко и звонко, чтобы образ сразу оживал в воображении. Одно удачное слово может показать и его прыжок, и блеск гривы, и весёлый нрав.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повтор, ритм и созвучные слова. Благодаря этому строки легко читаются вслух и запоминаются почти как песенка, а конь кажется ещё более живым и подвижным.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стихах конь выглядит праздничным, смешным или сказочным. Он словно скачет не только по дороге, но и по фантазии читателя, оставляя после себя радость и удивление.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стихах о коне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пишет о коне, в строках часто слышится цокот копыт. Такие слова делают движение заметным, а картину — живой, будто конь пробежал совсем рядом. Появляется ощущение скорости и бодрого ритма.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стихах звучат фырканье, ржание и другие короткие звуки. Они помогают представить настроение коня и делают текст музыкальным, как маленький спектакль для ушей.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рассказах и небольших историях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небольших рассказах конь часто живёт рядом с человеком и становится частью обычного дня: помогает в дороге, на работе и во время спокойной прогулки.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не только действие, но и заботу: как коня кормят, чистят, ведут под уздцы, укрывают от холода и бережно относятся к его силе.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подробности читатель понимает, что конь в истории — не случайный фон, а важный участник событий, которому доверяют и которого уважают.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встреча с конём помогает герою задуматься, стать внимательнее и добрее. Поэтому даже маленький эпизод может звучать очень тепло и по-домашнему.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показывает настроение коня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сначала описывает глаза, уши и голову коня. Если уши подняты, а взгляд живой, читатель сразу чувствует интерес и настороженность.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порыв вперёд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конь рвётся с места, идёт быстрым шагом или бежит легко, в тексте появляется энергия, смелость и ощущение движения.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движения и поза. Когда конь стоит ровно и не тревожится, образ становится мирным, добрым и уверенным.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сказочной иллюстрации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помогает читателю сразу увидеть коня: его цвет, длинную гриву, хвост и блеск глаз. Поэтому персонаж кажется живым и запоминается с первого взгляда.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сказочной книге коня часто рисуют ярко и красиво, словно он сам умеет рассказывать историю. Такой рисунок делает героя почти волшебным и особенно близким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запомнить образ коня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связан с дорогой, бегом и приключением. Поэтому он сразу вызывает интерес и кажется героем, который вот-вот отправится навстречу чудесам.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выбирают сравнения и точные слова, чтобы образ был живым. Тогда ребёнок не просто читает, а будто видит коня перед собой.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конь может быть одновременно сильным, добрым и красивым. Такое сочетание качеств легко запомнить, потому что оно звучит ярко и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82561"/>
            <a:ext cx="378000" cy="30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коня помогают говорить о человеке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не бросает хозяина в пути и остаётся рядом даже в трудный момент. Через такой образ книга напоминает о настоящей дружбе и доверии.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конь не пугается опасности и идёт вперёд вместе с героем. Его поведение помогает показать мужество без громких слов и лишнего хвастовства.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конь часто выручает человека, когда нужна скорость, сила или надёжный спутник. Так образ учит взаимной поддержке и благодарности.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конём ухаживают, его кормят, чистят и берегут. Эти детали показывают заботу человека и напоминают, что добро требует внимания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русской культуре и детских книгах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былинах, песнях и стихах конь появляется как символ дороги, силы и свободы. Он легко узнаётся и потому сразу становится важной частью сюжета.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этот образ нередко выглядит благородным и добрым. Иногда он даже кажется волшебным, словно пришёл из яркой сказки или из далёкого поля.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текстом о коне на уроке чтения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младшему школьнику внимательно читать и находить важные детали в образе.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 произведения о коне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заметно, какие слова выбирает писатель для внешности и поведения героя. Одни слова показывают силу, другие — ласку, а третьи — быстроту и лёгкость.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почувствовать настроение: радость, тревогу, ожидание или спокойствие. Конь может быть весёлым, мудрым, сильным или очень заботливым.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коня можно понять, с каким чувством автор относится к животным: с уважением, теплом, восхищением или заботой. Это видно в подборе слов и подробностей.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учат замечать красоту в деталях и понимать, что верность и доброта ценятся не меньше силы. Читателю становится легче видеть главное в образе.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черты коня в детском чтении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друг на дороге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нравится конь, который легко мчится по дороге и будто сам зовёт в путешествие. Его скорость делает сюжет живым, а каждый поворот — немного загадочным. Рядом с таким героем даже обычный путь кажется приключением.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товарищ человека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конь часто стоит рядом с ребёнком или героем и словно говорит без слов: «Я помогу». Эта преданность вызывает тёплую улыбку и доверие. Поэтому образ коня кажется настоящим другом, а не просто персонажем.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и запоминающийся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читают и сразу представляют пышную гриву, блестящую шерсть и добрый взгляд. Такой конь выглядит нарядно, словно его только что выпустили из сказки. Он остаётся в памяти не только силой, но и красотой.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книге остаётся в памяти надолго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чтении конь помогает увидеть, как слово превращает животное в героя. Он соединяет силу, доброту, движение и верность, поэтому читатель легко запоминает этот образ и любит его.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2026-05-24T02:41:38Z</dcterms:created>
  <dcterms:modified xsi:type="dcterms:W3CDTF">2026-05-24T02:41:38Z</dcterms:modified>
</cp:coreProperties>
</file>