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image" Target="../media/image-12-8.jpe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 и ключевые понятия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птиц включает скелет, мышцы и суставы, обеспечивающие движение, способность к полёту и защиту внутренних органов.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опорно-двигательной системы у птиц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формирует основу тела, отвечает за полёт и защиту внутренних органов, участвует в добыче пищи и миграции, отражая приспособленность к разным средам обитания.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скелета птицы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скелета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включает череп, позвоночник, грудную клетку, пояса конечностей, крылья и ноги. Благодаря лёгкой и полой структуре костей, он облегчает птицам полёт и поддерживает жизненные функции.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черепа и позвоночника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защищает мозг и органы чувств. Позвоночник обеспечивает гибкость и поддержку тела, при этом разделён на отделы, адаптированные для разных движений и функций.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и пояса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Грудная клетка защищает внутренние органы и служит опорой для крыльев. Пояса конечностей обеспечивают крепление мышц для движения и полёта.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костей птиц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птиц заполнены воздушными полостями, связанными с дыхательной системой, что значительно снижает их вес и облегчает движения.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Пневматическая структура костей позволяет выдерживать нагрузки и сохранять легкость, поддерживая эффективную работу опорно-двигательной системы.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перегородки внутри полых костей повышают их прочность, не утяжеляя скелет, что важно при активном полёте.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392"/>
            <a:ext cx="2700000" cy="18430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964392"/>
            <a:ext cx="2700000" cy="18430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2000" y="964392"/>
            <a:ext cx="2700000" cy="18430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крыла и кисти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крыла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 птицы состоит из плеча, предплечья и кисти. Кости плеча и предплечья длиннее и обеспечивают основную поддержку, участвуя в махах и манёврах.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6084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крыла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Частичное сращение костей крыла увеличивает жёсткость конструкции, снижая риск повреждений и улучшая аэродинамические свойства в полёте.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222000" y="2917800"/>
            <a:ext cx="27000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Модификация кисти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кисти у птиц укорочены и срастаются, формируя жёсткую опору для крепления маховых перьев — главных элементов, создающих подъёмную силу при полёте.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 его отделы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Шейный отдел позвоночника содержит от 13 до 25 позвонков, обеспечивая птицам высокую гибкость и подвижность головы.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Грудной отдел почти неподвижен и служит опорой для рёбер и крыльев, стабилизируя тело во время полёта.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Хвостовой отдел состоит из нескольких позвонков, поддерживающих хвостовые перья, важные для балансировки и управления полётом.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Поясничный и крестцовый отделы срастаются и формируют прочную опору для таза и ног, повышая устойчивость при стоянии и движении.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Килеобразная грудина обеспечивает необходимую опору для сильных мышц, отвечающих за движение крыльев и эффективный полёт птиц.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Киль — крупный вырост
</a:t>
            </a:r>
            <a:endParaRPr lang="en-US" sz="3043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важнейшим местом прикрепления мощных грудных мышц.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исследования Орнитологического института
</a:t>
            </a:r>
            <a:endParaRPr lang="en-US" sz="111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массы скелета птиц и млекопитающих
</a:t>
            </a:r>
            <a:endParaRPr lang="en-US" sz="265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значительно более лёгкий скелет, что напрямую связано с необходимостью снизить массу для полёта.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скелет птиц является важнейшей адаптацией, минимизирующей энергетические затраты при движении в воздухе.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журнал,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система и главные группы мышц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составляют до 15% массы тела птиц и отвечают за взмах крыльев, обеспечивая подъем и опускание при полёте.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участвуют в разгибании тела, мышцы живота поддерживают корпус, а группы мышц ног и шеи отвечают за передвижение и манипуляции с пищей.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 и конечностей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Грудные мышцы и их роль в полёте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грудная мышца активно сокращается, опуская крыло вниз и обеспечивая основной толчок во время маха.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Скоординированная работа мышц позволяет выполнять сложные манёвры и поддерживать разнообразные типы полёта, включая взмахивание и планирование.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объём грудных мышц наблюдается у птиц, совершающих длительные миграции, что свидетельствует о необходимости выносливости.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грудная мышца поднимает крыло, восстанавливая исходное положение для следующего взмаха.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взмаха крыла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анатомия и физиология полёта птиц
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движений ног у птиц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Ходьба и прыжки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Голуби и воробьи используют ноги для медленной ходьбы и прыжков между ветками. Их ноги гибкие и приспособлены для удержания равновесия и быстрого маневрирования в городской и лесной среде.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 и прыжки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Страусы, крупнейшие нелетающие птицы, обладают длинными и мощными ногами, адаптированными для быстрых пробежек. Их конечности подкреплены сильными мышцами, позволяющими развивать большие скорости на открытых пространствах.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Плавание и лазание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Утиные ноги снабжены перепонками для эффективного плавания. Дятлы имеют крепкие когти и крепкие ноги, позволяющие лазать по стволам деревьев в поисках пищи.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адаптаций скелета к разным видам полёта
</a:t>
            </a:r>
            <a:endParaRPr lang="en-US" sz="2722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связь между видом полёта, примерами птиц и особенностями их скелета.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 строение скелета напрямую зависят от стиля полёта птиц.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орнитологии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Гибкость шеи и особенности черепа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птиц насчитывается от 13 до 25 шейных позвонков, что обеспечивает большую подвижность шеи.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Шейные позвонки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птиц имеет тонкие, прочные кости и крупные глазницы для отличного зрения.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Лёгкий череп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Шея способна вращаться до 270 градусов, облегчая поиск пищи и ориентацию в пространстве.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поворот шеи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Синсансакрум: сращение костей таза и позвоночника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48060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Синсансакрум формируется путем слияния поясничных, крестцовых и хвостовых позвонков вместе с костями таза. Это обеспечивает жёсткость и прочность задней части скелета, важную при приземлении после полёта.
</a:t>
            </a:r>
            <a:endParaRPr lang="en-US" sz="1329" dirty="0"/>
          </a:p>
        </p:txBody>
      </p:sp>
      <p:sp>
        <p:nvSpPr>
          <p:cNvPr id="9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Укреплённый синсансакрум играет роль в устойчивой опоре для ног, позволяя птицам сохранять баланс и эффективно передвигаться по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Анатомические отличия у нелетающих птиц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Нелетающие птицы, как страусы и эму, имеют плоскую грудную кость без киля, что свидетельствует о слабой развитости мышц полёта.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Пингвины приспособлены к водному образу жизни: их ноги и мышцы адаптированы для эффективного плавания, но не для летания.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этих птиц укорочены и не используются для полёта, тогда как ноги длинные и мощные, адаптированные для быстрого бега или плавания.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превращения хряща в кость у цыплят начинается в яйце. Основные минералы поступают из скорлупы и желтка, обеспечивая формирование крепкого скелета.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95%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цыплёнка окостеневает к моменту вылупления, что обеспечивает необходимую прочность и поддержку при первых шагах.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развития птиц, 2022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и повреждения костей у птиц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способны восстанавливать переломы, однако процесс регенерации медленнее из-за особенностей обмена веществ и ограниченного кровоснабжения костей.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травмируются крылья и ноги, особенно у городских птиц, что снижает их способность к полёту и передвижению.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адаптации к полёту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пневматических (полых) костей значительно снизило массу скелета, облегчая полёт и экономию энергии.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количества шейных позвонков обеспечило гибкость и широкие возможности поворота головы для лучшей ориентации.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киля на грудине позволило развитию мощных грудных мышц, обеспечивающих эффективное движение крыла.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Сращение отдельных костей, как у синсансакрума и кадурума, повысило жёсткость тела, необходимую при динамических нагрузках полёта.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опорно-двигательной системы птиц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сочетание лёгкости, прочности и гибкости скелета и мышц обеспечивает птицам адаптацию к разнообразным средам и исключительные возможности в полёте и передвижении.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2026-05-08T19:57:46Z</dcterms:created>
  <dcterms:modified xsi:type="dcterms:W3CDTF">2026-05-08T19:57:46Z</dcterms:modified>
</cp:coreProperties>
</file>