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доме, памяти и тепле, которое всегда рядом.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Я. Тайц. «Всё здесь»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Тайц: писатель простых и тёплых историй
</a:t>
            </a:r>
            <a:endParaRPr lang="en-US" sz="256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Тайц писал для детей и взрослых. Его короткие тексты учат замечать обычную жизнь, видеть добро рядом и понимать важность родного дома, знакомых вещей и спокойных, тёплых чувств.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028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 названии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подсказывает: самое дорогое для человека часто начинается с дома. Там всё знакомо, спокойно и по-настоящему близко сердцу.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всегда есть те, кто делает жизнь тёплой. Семья, забота и добрые голоса помогают чувствовать себя уверенно.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важны не только стены, но и двор, улица, любимый уголок. Именно такие места становятся частью личной памяти.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слышится уверенность: ничего искать не нужно далеко. Всё ценное уже рядом, поэтому на душе спокойно и светло.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родного места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родное место показано как простой, хорошо знакомый мир. Это не сказочная страна, а дом или двор, где каждая мелочь кажется своей и понятной.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хранит следы жизни: звуки, привычки, воспоминания. Оно будто обнимает героя и даёт ему ощущение защиты, покоя и уверенности.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смысл помогает увидеть важность дома, близких людей и обычных вещей.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истина звучит особенно ясно: самое ценное часто находится рядом.
</a:t>
            </a:r>
            <a:endParaRPr lang="en-US" sz="212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Якова Тайца «Всё здесь»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то, что дорого человеку: знакомые вещи, тихие уголки дома и привычные звуки. Благодаря ей обычный день не исчезает бесследно.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вспоминает родное место, прошлое становится живым и близким. В памяти остаются не только предметы, но и чувства, которые согревают сердце.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память помогает понять: важное не всегда яркое и громкое. Иногда оно тихое, простое и живёт в самых обычных деталях.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спокойно и доверительно. В нём нет спешки, зато есть доброжелательный тон и простые слова, которые легко понять младшему школьнику.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звучит тепло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создают знакомые картины: уют, свет, домашние предметы и тихая атмосфера. Всё это помогает почувствовать, что герой находится в безопасном и любимом мире.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замечать то, что взрослые иногда пропускают. Для него важны не только большие события, но и маленькие признаки родного дома.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смотрит на привычные вещи: комнату, двор, знакомые уголки и предметы. Из этих деталей складывается живой и тёплый образ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учит видеть красоту в простом. Обычный день тоже может быть интересным, если смотреть на него бережно и с любовью.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взгляд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00" y="1430330"/>
            <a:ext cx="5049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детали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картину ясной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подробности помогают читателю сразу представить место действия. Дом, двор или комната становятся живыми и узнаваемыми, а не просто словами на странице.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чувство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детали видно, почему герою спокойно. Знакомые вещи и привычные места создают ощущение надёжности, как будто мир вокруг настроен дружелюбно.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ведут к главной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подробность работает как подсказка. Вместе они помогают понять, что ценность часто скрыта в обычном и очень близком.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образах текста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из которого видно знакомый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окно дом будто смотрит на двор, улицу и привычную жизнь. Это не просто отверстие в стене, а место, где встречаются внутренний уют и внешний мир. Для ребёнка оно часто связано с ожиданием, наблюдением и тихой радостью.
</a:t>
            </a:r>
            <a:endParaRPr lang="en-US" sz="156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за которым собирается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в доме объединяет людей. За ним говорят, читают, делятся новостями и чувствуют себя вместе. В таком образе особенно заметны забота, порядок и тепло, которое создают близкие.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своё и родное
</a:t>
            </a:r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в этом образе похожа на маленький мир ребёнка. Здесь лежат книги, стоят знакомые вещи и царит спокойствие. Именно такие предметы помогают почувствовать, что дом хранит память и добрые чувства.
</a:t>
            </a:r>
            <a:endParaRPr lang="en-US" sz="1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перегруженных оборотов: мысль передаётся коротко и понятно, поэтому младшему школьнику легко следить за смыслом и чувствовать интонацию.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сложных длинных фраз не мешают сразу понять настроение текста.
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Я. Тайца «Всё здесь»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в повседневном: в окне, во дворе, в знакомой комнате. Если смотреть внимательно, обычные вещи становятся по-настоящему важными.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родной дом и близкие люди дают человеку чувство спокойствия. Бережное отношение к ним помогает ценить то, что уже есть рядом.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показывает пример доброго взгляда на мир: без спешки, без недовольства, с интересом к знакомым мелочам. Такой взгляд делает жизнь теплее и светлее.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чаще благодарить за простые радости. Именно они складываются в ощущение уюта, поддержки и внутренней опоры.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3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главной мысли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знакомых деталей рождается тёплый вывод о ценности родного.
</a:t>
            </a:r>
            <a:endParaRPr lang="en-US" sz="8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движение настроения
</a:t>
            </a:r>
            <a:endParaRPr lang="en-US" sz="3363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ощущается спокойствие: мир произведения не торопится, а будто предлагает остановиться и оглядеться вокруг.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привычные предметы и места, которые вызывают чувство доверия, тепла и домашнего порядка.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светлая задумчивость: простые вещи оказываются особенно дорогими, когда связаны с памятью и родным домом.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герой вокруг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дом, окна, двор и дорожки не как фон, а как часть своей жизни. Эти обычные вещи делают пространство знакомым, тёплым и очень близким.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деревьям, комнатным предметам и мелким подробностям помогает почувствовать уют. Из таких деталей складывается образ места, где всё понятно без лишних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ребёнка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детей есть место, где всё привычно: своя комната, кухня, любимый диван или уголок с книгами. Именно там легче всего почувствовать спокойствие и заботу.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или у подъезда ребёнок часто видит те же деревья, дорожки и скамейки. Они становятся частью памяти и напоминают о прогулках, играх и встречах.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школьный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класс, библиотека или спортивная площадка. Если место знакомо и приятно, оно тоже хранит тёплые воспоминания и помогает чувствовать себя уверенно.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важны бабушка, мама, папа, друзья и учитель. Когда рядом есть добрые люди, даже самое простое место кажется особенно родным и светлым.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громких событий и длинных рассуждений, поэтому оно легко запоминается: всё сказано просто, а впечатление остаётся надолго.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лишних слов оставляют только тёплое чувство и главную мысль.
</a:t>
            </a:r>
            <a:endParaRPr lang="en-US" sz="240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Я. Тайца «Всё здесь»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иллюстрации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в лучах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старый двор с деревьями, скамейкой и тёплым светом из окон. Всё выглядит спокойно и по-домашнему, будто здесь никому не хочется спешить. Такой образ сразу вызывает чувство доверия и памяти.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комната, где всё знакомо
</a:t>
            </a:r>
            <a:pPr algn="l" indent="0" marL="0">
              <a:lnSpc>
                <a:spcPct val="100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простая комната с окном, столом, книгой и аккуратно разложенными вещами. В ней важны не богатство и не нарядность, а уют, порядок и ощущение, что здесь всё на своём месте.
</a:t>
            </a:r>
            <a:endParaRPr lang="en-US" sz="13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уют и близость помогают понять, почему герой чувствует себя спокойно. Эти слова связаны с теплом, заботой и местом, где человек не один.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родное место и внимание к деталям показывают, как простые впечатления становятся важными. Именно они удерживают в сердце то, что дорого.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благодарность и доброта завершают мысль произведения. Оно учит видеть ценность в обычном и радоваться тому, что уже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увидеть своё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Якова Тайца показывает: самое важное часто не нужно искать далеко. Достаточно внимательно посмотреть вокруг, чтобы заметить тепло, память и настоящую ценность привычных вещей.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2026-05-23T23:14:50Z</dcterms:created>
  <dcterms:modified xsi:type="dcterms:W3CDTF">2026-05-23T23:14:50Z</dcterms:modified>
</cp:coreProperties>
</file>