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писать наречия без ошибок.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наречий: слитно и раздельно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 нашей речи: почему это важно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встречаются почти в каждом тексте: быстро, рядом, сначала, по-новому, без устали. Именно поэтому важно научиться отличать их от похожих сочетаний и уверенно выбирать слитное или раздельное написание.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действия: можно идти быстро, читать громко, говорить тихо. Оно помогает точнее описать, как именно происходит действие.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уточнять и другой признак: очень интересный, слишком далеко, совсем близко. Оно отвечает на вопросы как? где? когда? куда? почему?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наречие не изменяется по числам, родам и падежам. Поэтому его форма в предложении остаётся одинаковой, а смысл зависит от слова, к которому оно относится.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признаки и примеры: это поможет увидеть разницу между наречием и сочетанием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делится на самостоятельные части, чаще пишется слитно. Наличие зависимого слова обычно указывает на раздельное написание.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слитное и раздельное написание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наречий; школьный орфографический разбор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наречия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 путать наречия с похожими сочетаниями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наречия, которые образованы приставочным способом и воспринимаются как одно слово: вверх, вниз, сначала, заново, справа, слева.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наречия пишутся слитно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характерно и для слов, значение которых уже не распадается на отдельные части: вдруг, везде, дома, рядом. Они звучат как цельное слово.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слова нельзя объяснить как простое сочетание приставки и основы, чаще всего перед нами именно наречие, которое пишется слитно.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одинаково важно знать и правило, и исключения: именно похожие формы чаще всего сбивают с толку.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из школьной темы «Правописание наречий»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написания встречаются чаще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встречаются примерно одинаково, поэтому нужно уметь не только применять правило, но и запоминать трудные случаи.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сочетания к одному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появились из сочетаний слов, которые постепенно срослись в единое целое. Со временем они стали писаться как одно слово и начали восприниматься как готовая форма.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слитно пишущиеся наречия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видно в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хорошо видно в парах: в даль → вдаль, с начала → сначала, на встречу → навстречу. Цветовое выделение приставок и корней помогает заметить, как меняется строение слова.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сочетания предлога с существительным, если между ними можно вставить слово: с самого начала, на весёлую память, без особого труда.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наречия пишутся раздельно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пишутся устойчивые сочетания с предлогами: без устали, с ходу, на бегу, по дороге, в одиночку. В них сохраняются два слова и два значения.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отвечает правилу предлога с зависимым словом, не торопитесь писать слитно. Сначала проверьте, можно ли изменить сочетание без потери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слова: разное написание и разный смысл
</a:t>
            </a:r>
            <a:endParaRPr lang="en-US" sz="2666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похожие формы: именно контекст помогает выбрать правильное написание.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звучанию формы могут быть разными по строению и смыслу. Проверка по контексту помогает избежать ошибок.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на различение наречий и сочетаний слов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26425"/>
            <a:ext cx="425700" cy="37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с приставкой по-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наречие образовано с приставкой по- и окончанием -ому, -ему, -ски, -цки, оно обычно пишется через дефис: по-новому, по-дружески, по-летнему, по-русски.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по дороге, по памяти, по привычке пишутся раздельно, если по — это предлог, а следующее слово — существительное или местоимение с зависимым смыслом.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 по- уже стали цельными наречиями и пишутся слитно: подолгу, понемногу, понапрасну, поневоле. Их нужно запомнить как отдельные словарные случаи.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наречие и сочетание слов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строится на вопросе, неизменяемости и наличии предлога с зависимым словом.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впоследствии, исподволь и вскоре нельзя уверенно проверить только правилом, поэтому их лучше запоминать целиком и сразу в готовом написании.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навстречу часто путают с сочетанием на встречу. Чтобы не ошибиться, полезно подбирать предложение и смотреть, есть ли зависимое слово.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наперекор тоже относится к трудным случаям. Его написание нужно узнавать по словарю и закреплять на примерах из упражнений.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Понапрасну пишется слитно и запоминается вместе с другими словарными наречиями. Регулярное повторение помогает быстрее узнавать такие формы в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 словах, которые звучат похоже, но относятся к разным конструкциям и требуют разного способа написания.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школьных упражнений по теме «Правописание наречий». Данные приведены для учебной визуализации.
</a:t>
            </a:r>
            <a:endParaRPr lang="en-US" sz="1036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 одинаковым звучанием вызывают больше всего трудностей, значит, при проверке важнее смысл и строение слова, а не только произношение.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 написания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перед нами наречие или другое слово. Для этого ищем вопрос и смысл в предложении.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предлог или приставку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проверяем, есть ли в слове предлог, приставка или самостоятельные части, которые могут писаться отдельно.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Попробовать вставить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частями можно вставить другое слово, вероятнее всего, это сочетание слов и нужно раздельное написание.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Сверить со словарём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относится к трудным случаям, его нужно запомнить. Особенно важно проверять сначала, вдаль и навстречу.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наречия, их значение и способ написания, который нужно запомнить.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важны и смысл, и написание: похожие по звучанию формы могут требовать разных правил, поэтому значение помогает выбрать верный вариант.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трудных наречий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мини-словарь по теме «Наречие».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трудные случаи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— как один знак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такие слова стоят в одной группе и не разделяются линией. Рядом удобно писать пример, чтобы сразу видеть цельное написание и не искать лишнюю паузу между частями.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 сравнения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Цветом выделяются похожие формы: сначала — с начала, вдали — в дали, впоследствии — в последствии. Контраст помогает быстро замечать различие и не путать похожие написания в тетради.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— две опоры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группе слова разделены пробелом, как будто между ними есть маленький мостик. Так проще заметить предлог, зависимое слово и понять, почему части не сливаются в одно слово.
</a:t>
            </a:r>
            <a:endParaRPr lang="en-US" sz="12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331" y="509171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точное написание наречий важно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помогает читателю сразу понять смысл фразы. Когда наречие написано верно, предложение звучит точно и не требует лишнего уточнения.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учёба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диктантах, изложениях и письменных ответах одна орфографическая ошибка может снизить оценку. Поэтому важно замечать различие между похожими формами заранее.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 с начала, навстречу и на встречу, вдаль и в даль передают разный смысл. Орфография помогает не только писать красиво, но и говорить без недоразумений.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фразе идти вперёд наречие обозначает направление движения. Оно не изменяется и отвечает на вопрос куда?, поэтому пишется как цельное слово.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речи и текстов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работать без устали сохраняются два слова: предлог и существительное. Здесь важно увидеть зависимое слово, которое помогает выбрать раздельное написание.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прийти вовремя, говорить вполголоса и уйти далеко встречаются и в учебных, и в разговорных текстах. Они показывают, как правило работает в живой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наречия правильно, нужно видеть их смысл, строение и зависимые слова. Тогда слитное, раздельное и словарное написание перестают путать и становятся понятными.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2026-05-23T08:51:05Z</dcterms:created>
  <dcterms:modified xsi:type="dcterms:W3CDTF">2026-05-23T08:51:05Z</dcterms:modified>
</cp:coreProperties>
</file>