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касательных к окружности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касательные, точки касания и их главные свойства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касательные в 7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 окружностью: строить чертежи, доказывать утверждения и находить длины отрезков. Здесь соединяются рисунок, логика и вычисления, поэтому касательные становятся важной частью геометрии.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касательная к окружности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 — это прямая, которая касается окружности только в одной точке. Эта точка называется точкой касания и имеет особое значение в задаче.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пересекает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секущей, касательная не проходит через внутреннюю часть окружности. Поэтому она не имеет с окружностью двух общих точек.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пересекает окружность в двух точках, её называют секущей. Такое различие помогает быстро распознавать тип линии на чертеже.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касательной нужно для построений и доказательств. В школьных задачах она часто связана с прямым углом, радиусом и равенством отрезков.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касательной от внешней точки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касательной начинается в точке, которая лежит вне окружности, и заканчивается в точке касания. Именно эта внешняя точка делает задачу удобной для сравнения.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видны окружность, внешняя точка, точка касания и сам отрезок касательной. Такие обозначения помогают не перепутать нужные элементы.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касательные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расположена вне окружности, из неё можно провести две касательные. Они касаются окружности в разных точках и образуют важную пару.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рассматривают именно отрезки от одной внешней точки до точек касания. Это условие важно, потому что равенство относится только к такой паре отрезков.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 из одной точки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 свойство двух касательных, проведённых из одной внешней точки.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касательные выходят из одной точки, их длины совпадают. Это свойство удобно для сравнения отрезков и проверки ответов в задачах.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касательных к окружности из одной внешней точки
</a:t>
            </a:r>
            <a:endParaRPr lang="en-US" sz="9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отрезки касательных равны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Построим два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Соединим внешнюю точку с центром окружности и точками касания. Так появляются два прямоугольных треугольника, в которых можно сравнивать стороны и углы.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Радиусы, проведённые в точки касания, имеют одинаковую длину, потому что принадлежат одной окружности. Это даёт равные элементы в обоих треугольниках.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 точку касания перпендикулярен касательной, поэтому в каждом треугольнике появляется прямой угол. Это важный признак для дальнейшего сравнения.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нужные стороны и углы, треугольники оказываются равными. Отсюда следует, что и отрезки касательных из одной внешней точки равны.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задачу на касательные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решения по рисунку с окружностью и внешней точкой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в задачах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основные шаги, которые встречаются в школьных заданиях по теме касательных.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требуется находить длину и доказывать равенство отрезков, поэтому эти два умения особенно важны.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структура типовых заданий по теме «Отрезки касательных»
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длину касательной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известны ли расстояние от внешней точки до центра окружности и радиус. Эти величины помогают построить нужный треугольник.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перпендикулярен касательной. Значит, в чертеже появляется прямоугольный треугольник, с которым удобно работать.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Пифагора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гипотенуза и один катет, длину касательной находят по теореме Пифагора. Это самый частый вычислительный приём в таких задачах.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убедиться, что результат меньше расстояния до центра и согласуется с чертежом. Тогда решение выглядит логично и 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касательная образуют прямой угол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Это одно из базовых свойств окружности, которое нужно помнить наизусть.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показывают центр окружности, радиус, точку касания и значок прямого угла. Такие отметки сразу подсказывают, где искать нужные связи.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перпендикулярности можно перейти к прямоугольному треугольнику и использовать теорему Пифагора. Без этого свойства задачи решать гораздо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секущая: различие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прямых, связанных с окружностью, помогает не путать их в задачах и сразу выбирать нужное свойство.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секущая различаются по числу общих точек с окружностью; это позволяет быстро определить нужный способ решения задачи.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окружности из школьного курса геометрии 7 класса.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с гипотенузой 13 см и катетом 5 см длина касательной получается 12 см.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теореме Пифагора на основе данных примера из условия.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 — длина касательной в примере по теореме Пифагора.
</a:t>
            </a:r>
            <a:endParaRPr lang="en-US" sz="27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на касательные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школьных задач по 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есть на чертеже к задаче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точных обозначений легко перепутать касательную с секущей или неверно выбрать нужный отрезок для вычисления.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две касательные и радиусы: именно они задают равенство отрезков и прямоугольный треугольник.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чертежей к задачам по теме «Отрезки касательных».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касательные в жизни
</a:t>
            </a:r>
            <a:endParaRPr lang="en-US" sz="2715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касательная помогает аккуратно соединять дуги и прямые, когда нужен ровный переход без излома и лишних перегибов линии.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дуги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дорожных дуг касательная показывает, как задать плавный поворот, чтобы линия меняла направление постепенно.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моделях колёс и шестерёнок касательные нужны для точного соприкосновения деталей и понимания движения по окружности.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технике касательные используют для точного сопряжения окружностей и прямых, когда важны и форма, и точность построения.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касательную и секущую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только одну общую точку с окружностью, а секущая проходит через неё в двух точках. Эта ошибка мешает сразу выбрать верное свойство.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сравнивают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Равными считаются именно отрезки от одной внешней точки до точек касания. Нельзя сравнивать произвольные части прямых без привязки к общей внешней точке.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отметить перпендикуляр между радиусом и касательной, трудно перейти к прямоугольному треугольнику и использовать теорему Пифагора.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для решения задач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опорные факты помогают быстро распознать тип задачи и выбрать правильный способ решения без лишних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пяти базовых фактов достаточно для решения большинства стандартных задач на касательные в 7 классе.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 свойства темы «Отрезки касательных» из курса геометрии 7 класса.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основными элементами 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элементами помогают не заучивать отдельные факты, а видеть, как одно свойство приводит к другому в задаче.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связь — перпендикулярность радиуса и касательной: она связывает свойства окружности с вычислениями в треугольнике.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 теме «Отрезки касательных» на основе школьного курса геометрии.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фактов для повторения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ровно в одной точке. Если общих точек больше, это уже не касательная, а другая прямая.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Это свойство особенно важно для построения и решения задач.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внешней точки проведены две касательные, то их отрезки до точек касания равны. Это свойство часто используется сразу.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радиус и расстояние до центра, длину касательной находят в прямоугольном треугольнике по теореме Пифагора.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факта помогают быстро распознавать задачу и выбирать нужный способ решения без лишних построений и 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 «Отрезки касательных»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связь между окружностью, радиусом и касательной, а затем использовать её для доказательств и вычислений. Эти знания делают геометрию понятнее и точнее.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2026-05-29T03:07:37Z</dcterms:created>
  <dcterms:modified xsi:type="dcterms:W3CDTF">2026-05-29T03:07:37Z</dcterms:modified>
</cp:coreProperties>
</file>