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органов чувств обеспечивают восприятие мира и передачу информации в мозг.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сенсорные системы: ключевые понятия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изучения органов чувств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органов чувств началось в древности с трудов Гиппократа и Галенa. В XIX–XX веках И.М. Сеченов, И.П. Павлов и Ч. Шеррингтон заложили основы понимания работы анализаторов и сенсорных систем.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включают рецепторы, проводящие пути и анализирующие центры мозга, обеспечивая восприятие внешних и внутренних стимулов.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система специализирована на определённом типе раздражителей, например, свет для зрения или звук для слуха.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— основы и функции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— преобразование стимулов в нервные сигналы, их анализ и формирование осознанного восприятия.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органов чувств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органам чувств относятся глаза, уши, нос, язык и кожа. Они воспринимают свет, звук, запахи, вкус и прикосновения соответственно.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 стимулы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содержит специализированные рецепторные клетки, реагирующие на конкретные раздражители, обеспечивая качественное восприятие информации.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анализатора: три основных звена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элемент — периферический отдел с рецепторами, которые воспринимают стимулы извне.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— центральный отдел в корковых областях мозга, где происходит высший анализ информации и формирование ощущения.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звено — проводниковый участок, передающий нервные импульсы от рецепторов к мозгу.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сенсорного сигнала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обработки и передачи информации в сенсорной системе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рецепторов и их назначение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 чувствительны к давлению, вибрации и растяжению. Они воспринимают осязательные раздражители и звуковые волны, позволяя нам ощущать прикосновения и слышать окружающие звуки.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Механорецепторы: чувство прикосновения и слуха
</a:t>
            </a:r>
            <a:endParaRPr lang="en-US" sz="118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 глазах, фоторецепторы реагируют на световые волны, преобразуя их в сигналы для мозга. Это ключ к восприятию окружающего мира в цветах и формах.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Фоторецепторы: основа зрения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реагируют на химические вещества, обеспечивая восприятие запахов и вкуса. Они помогают оценивать пищу и распознавать опасные вещества в окружающей среде.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Хеморецепторы: обоняние и вкус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отслеживают изменения температуры, а ноцицепторы — болезненные раздражители. Эти рецепторы предупреждают организм об опасности и помогают поддерживать гомеостаз.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Терморецепторы и ноцицепторы: температура и боль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быструю ориентацию в пространстве, позволяя избегать опасностей и реагировать на изменения среды.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сенсорных систем в адаптации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Недостаточность сенсорных функций ограничивает самостоятельность и безопасность человека в повседневной жизни.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поддерживают координацию сложных движений и помогают эффективно выполнять бытовые задачи и игры.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нарушения и их влияние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зрения приводит к необходимости использования альтернативных способов восприятия: чтение по Брайлю и звуковая навигация позволяют компенсировать этот дефицит.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Слепота и способы адаптации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слуха используют жестовый язык и слуховые аппараты, что помогает сохранить коммуникацию и социальную активность.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Глухота и коммуникация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Анозия и проблемы с осязанием возникают при травмах или заболеваниях. Специальные тренировки и вспомогательные устройства помогают частично восстановить функции.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обоняния и осязания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7952"/>
            <a:ext cx="4348200" cy="1865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по основным характеристикам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параметры, влияющие на восприятие информации разными органами чувств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имеет уникальные параметры, обеспечивающие комплексное восприятие мира.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учебных материалов по биологии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определение характера раздражителя с помощью рецепторов и начальная обработка сигнала в спинном и головном мозге, что обеспечивает первичное восприятие.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фильтрация и модификация нервного сигнала на различных уровнях центральной нервной системы для повышения точности восприятия и исключения посторонних помех.
</a:t>
            </a:r>
            <a:endParaRPr lang="en-US" sz="1231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 анализа ощущений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стадия — сравнение нового сигнала с предыдущим опытом, что позволяет формировать уникальное субъективное ощущение и адекватно реагировать на окружающее.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рецепторов на теле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плотность рецепторов определяется в областях с высокой тактильной точностью, что важно для чувствительной обработки информации.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рецепторов на губах и пальцах объясняет их способность к точному восприятию и выполнению сложных сенсорных задач.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анатомических исследований,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сенсорных систем у детей и взрослых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младшем возрасте сенсорные системы обладают повышенной чувствительностью, что способствует быстрому восприятию и обучению. Дети активно изучают мир через различные ощущения и впечатления.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 в детстве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определять запахи и различать текстуры предметов через прикосновения, что играет ключевую роль в формировании сложных сенсорных и когнитивных навыков.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восприятия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снижается избыточная чувствительность, что помогает концентрироваться на важной информации и улучшает способность избирательного внимания в повседневной жизни.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чувствительности с возрастом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обладают обонянием в 10–100 тысяч раз более сильным, что позволяет им находить объекты и ориентироваться на основе запахов в окружающей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ультразвук для эхолокации, что обеспечивает высокоточное перемещение и поиск пищи в полной темноте.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животных: сравнение с человеком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сенсорные адаптации у животных обеспечивают выживание в разнообразных экологических нишах, превосходя человеческие возможности в отдельных сферах.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 способны воспринимать электрические поля, что помогает им обнаруживать добычу и защищаться от хищников в мутной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сенсорных органов от повреждений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Ресницы защищают глаза от пыли и мелких частиц, а веки обеспечивают увлажнение и очищение поверхности глаз, предотвращая повреждения и сохраняя зрение.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Ресницы и веки — естественный барьер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сера препятствует проникновению грязи и микроорганизмов в слуховой проход, тем самым снижая риск инфекций и поддерживая здоровье органов слуха.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ушной серы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Носовые волоски задерживают пыль и загрязнённые частицы, предотвращая попадание вредных веществ в дыхательные пути и поддерживая очистку в носовой полости.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воздуха носовыми волосками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сенсорные системы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уменьшает восприимчивость обонятельных рецепторов, что снижает способность различать запахи и негативно влияет на качество жизни.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или чрезмерное освещение ухудшает функциональность глаз, снижая адаптацию зрения к условиям окружающей среды и вызывая усталость глаз.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громких звуков приводит к постепенной потере слуха, особенно среди молодых людей, часто использующих наушники с большой громкостью.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восстановления чувствительности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слуховые аппараты значительно улучшают восприятие звуков у людей с частичной потерей слуха, позволяя им лучше общаться и воспринимать окружающий мир.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аппараты как помощь при глухоте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Устройства-имитаторы вкуса и обоняния помогают пациентам с нарушениями чувствительности, обеспечивая возможность ощущать химические стимулы с помощью электронных сенсоров.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языки и носы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восстанавливающие зрение, включают импланты, которые передают зрительную информацию в мозг, возвращая частичное восприятие для людей с потерей зрения.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искусственной сетчатки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двухточечной дискриминацией кожи помогают определить способность различать прикосновения на близком расстоянии, развивая остроту осязания.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и тренировки сенсорных систем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слуха с использованием различных высот тонов способствует улучшению аудиального восприятия и развитию навыков слухового внимания.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интенсивности различных запахов в лабораторных условиях улучшает восприятие обонятельных сигналов и способствует развитию умения различать нюансы запахов.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типов рецепторов, таких как тепловые и болевые, расширяет понимание способов восприятия информации организмом.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бионических протезов и нейротехнологий улучшает качество жизни людей с потерями сенсорных функций, внедряя новейшие научные достижения.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изучения сенсорных систем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пластичности мозга после повреждений сенсорных систем помогает находить методы восстановления и адаптации к изменённым условиям восприятия.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системы играют ключевую роль в жизнеобеспечении и адаптации человека, а развитие науки и технологий содействует сохранению и восстановлению их функции для полноценной жизни.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сенсорных систем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2026-05-09T03:39:30Z</dcterms:created>
  <dcterms:modified xsi:type="dcterms:W3CDTF">2026-05-09T03:39:30Z</dcterms:modified>
</cp:coreProperties>
</file>