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three. Man - the Child of Nature: основные темы и ключевой контекст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связей человека с природой в историческом и культурном контексте.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3772" y="177200"/>
            <a:ext cx="5476705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множество выражений, отражающих тесную связь человека с природой. Рассмотрим, как смена эпох — от первобытного общества до индустриализации — повлияла на восприятие окружающего мира и сформировала экологическую лексику.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языковые аспекты отношения к природе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родство человека с животным миром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человека в животном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к виду Homo sapiens, классу млекопитающих и отряду приматов. Это объединяет нас с другими высшими позвоночными, демонстрируя общие биологические черты и наследственность.
</a:t>
            </a:r>
            <a:endParaRPr lang="en-US" sz="1650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с приматами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совпадение ДНК человека с шимпанзе до 98%. Это подтверждает эволюционное происхождение и близкие генетические связи с нашими ближайшими родственниками в животном мире.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стадиями стали прямохождение, освоение орудий труда и развитие речи, что обеспечило когнитивное и социальное развитие человечества, отделившее нас от других видов.
</a:t>
            </a:r>
            <a:endParaRPr lang="en-US" sz="16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пресная вода и плодородные почвы являются основой жизни, обеспечивая дыхание, питание и поддержание сельского хозяйства.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и животный мир поставляют материалы для строительства жилищ и производства энергии, служат источниками пищи и лекарств.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Амазонки угрожает экосистемам, нарушает климат и уменьшает биоразнообразие, оказывая глобальное влияние.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пресной воды и загрязнение воздуха в крупных городах создают серьезные риски для здоровья и устойчивого развития общества.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человека от природных ресурсов и среды обитания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Китай демонстрирует резкий рост добычи и потребления ресурсов, приближаясь к показателям развитых стран.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в индустриальных экономиках ведет к ускоренному исчерпанию природных запасов и снижению лесных площадей.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World Bank,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потребление природных ресурсов: динамика с 1950 по 2020 годы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формирование личности и языка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формируют национальные черты мышления, влияют на стиль общения и словарный запас английского языка.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региона отражаются в численности идиом и устойчивых выражений, связанных с погодой и природой.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задают образ менталитета и культурные ценности, что закрепляется в разговорной и литературной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58" y="150225"/>
            <a:ext cx="5088583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мотивы в английской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Вордсворта природа — источник вдохновения и духовного обновления, подчеркивающий гармонию человека и окружающего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 и 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художники используют образы природы для выражения экологических проблем и призыва к сохранению окружающей среды.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30417"/>
            <a:ext cx="7101300" cy="29971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деятельности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ключевые проблемы, вызванные антропогенным воздействием, которые влияют на экологический баланс планеты.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вызывает масштабные и взаимосвязанные экологические изменения с угрозой устойчивости экосистем.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WWF,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Созидательный труд меняет природу и одновременно зависит от её ресурсов и условий.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позволяет передавать знания и опыт, создавая сложные культурные и социальные структуры.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Абстрактное мышление стимулирует изобретательность и формирование новых концепций окружающей среды.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потребности человека подчёркивают важность благоприятной среды для поддержания здоровья и жизнеспособности.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способности человека в контексте природы и языка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Дарвина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Основана на наблюдениях за природой, объясняет происхождение видов и изменчивость живых организмов во времени.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Джейн Гудолл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наблюдения за шимпанзе привнесли новое понимание поведения и социальной организации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Биомиметика в технике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механизмы служат вдохновением для инженерных решений, таких как липучки и солнечные панели.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лексики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природные явления и технологии формируют современную английскую лексику и метафоры.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научного и лексического вдохновения
</a:t>
            </a:r>
            <a:endParaRPr lang="en-US" sz="28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и литературу формируется новая этическая платформа, способствующая осознанию глобальной ответственности и развитию стандартов экологически устойчивого поведения в обществе.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английский активно обогащается словами, отражающими заботу об окружающей среде, такими как «sustainability», «ecology» и «green technologies», что демонстрирует растущую значимость экологии в языке.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практики, включая переработку и энергосбережение, сначала получили развитие в лексике, а затем превратились в жизненные нормы, например, концепция «zero waste» стимулирует ответственный образ жизни.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 и осознанность: принципы современного языка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взаимодействия человека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международные экологические соглашения и аналитика устойчивого развития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27" y="177200"/>
            <a:ext cx="4852146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природой и здоровье: факты и лексика английского языка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пребывание на природе способствует снижению уровня стресса и кортизола, улучшая психологическое и физическое здоровье человека.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часто употребляются термины «nature therapy», «green spaces» и «wellbeing», отражающие важность природной среды для общего состояния здоровья и душевного равновесия.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 на формирование традиций и культуры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сбора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сбора и приготовления сезонных блюд, отражающие историческую зависимость общества от природных ресурсов и уважение к земле.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Harvest Festival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праздник урожая в английской культуре, символизирующий благодарность природе за плоды земли и объединяющий сообщество в сезон сбора.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 Equinox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весеннего равноденствия, отражающее циклы природы и наполняющее культурные ритуалы смыслом обновления и возрождения.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«to plant seeds of knowledge» и «the fruits of labor» демонстрируют пример интеграции природных образов в язык и мышление.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устойчивый рост городского населения, что сопровождается сокращением зеленых зон и увеличением отходов, влияя на качество жизни в городах.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способствует отчуждению от природы и усугубляет экологические проблемы, что требует поиска устойчивых решений для городского пространства.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её воздействие на отношения человека с природой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времени, проведённого перед экранами, снижает контакты с природой, ухудшая физическую активность и эмоциональный фон людей.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игр на свежем воздухе приводит к расстройствам, которые получили название «nature deficit disorder», отражающему растущую проблему.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терминов «digital detox» и «eco-anxiety» связано с попытками справиться с психологическим напряжением и стрессом, вызванным современным образом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новые слова в английском языке помогают осознать последствия технологической зависимости и важность восстановления связи с природой.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технологии, отчуждение от природы и английская лексика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практики охраны природы в англоязычных странах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Trust: охрана культурного и природного наследия
</a:t>
            </a:r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сохраняет исторические памятники и природные ландшафты в Великобритании, объединяя добровольцев и специалистов для защиты среды и культурных ценностей.
</a:t>
            </a:r>
            <a:endParaRPr lang="en-US" sz="1424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 Day и активизм в США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экологическая инициатива, вдохновляющая на регулярные акции очистки природных территорий, охрану парков и образование в области экологии.
</a:t>
            </a:r>
            <a:endParaRPr lang="en-US" sz="17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формировалась специализированная лексика, включающая «renewable energy», «carbon footprint» и «environmental policy», что отражает растущую экологическую осведомлённость.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эко-клубов и обсуждение инициатив на английском языке в форме дебатов и эссе формируют практические навыки и углубляют понимание экологических проблем.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тем устойчивого развития в школьные учебные программы способствует расширению экологического словарного запаса и развитию ответственного мышления у молодёжи.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аспекты экологических инициатив на английском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демонстрирует эффективность англоязычных инициатив в формировании экологического мировоззрения среди молодежи.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школьников по всему миру осведомлены о проблемах устойчивого развития благодаря образовательным программам на английском языке.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UNESCO, 2023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единство в языке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связь с природой отражается в языке и культуре, подчеркивая необходимость уважения и ответственности для сохранения гармонии и устойчивого будущего планеты.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2026-05-07T06:33:48Z</dcterms:created>
  <dcterms:modified xsi:type="dcterms:W3CDTF">2026-05-07T06:33:48Z</dcterms:modified>
</cp:coreProperties>
</file>