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связывает страны, континенты и экономику мира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транспорт как часть географической картины мира
</a:t>
            </a:r>
            <a:endParaRPr lang="en-US" sz="25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показывает, как пространство, ресурсы и население связаны между собой. Он зависит от природных условий, уровня развития стран и расстояний, а его роль особенно заметна в мировой торговле и расселении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географии: почему это важно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в мировом хозяйстве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перемещает сырьё, топливо, продовольствие и готовую продукцию, соединяя районы добычи, производства и потребления в единую хозяйственную систему.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людей и 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транспортные линии проходят торговля, миграция, туризм и деловые поездки, поэтому он напрямую влияет на ритм жизни государств и городов.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уменьшает пространственную разобщённость и делает возможной специализацию стран, когда одни регионы производят то, что особенно эффективно выпускать именно там.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ускоряет экономические связи, повышает доступность рынков и усиливает включённость стран в международное разделение труда.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мировых грузоперевозок по видам транспорта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долю отдельных видов транспорта влияют дальность маршрутов, тип груза и стоимость доставки. Массовые потоки чаще идут по морю, а срочные — по воздуху.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доминирует по массе перевозок, тогда как авиация остаётся нишевым, но критически важным видом для ценных и срочных грузов.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обобщения по структуре мировых перевозок; данные приведены ориентировочно по массе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Контейнеры, которые ускорили мир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изменила морские перевозки сильнее, чем любой другой технологический шаг. Стандартные контейнеры упростили перегрузку товаров, сократили время в портах и сделали международную торговлю более предсказуемой и дешёвой.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где сходятся 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контейнерные порты сосредоточены в Восточной Азии, Европе и Северной Америке. Именно здесь сходятся судоходные линии, железные дороги и автомобильные магистрали, формируя узлы мировой экономики и торговли.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и мировая торговля
</a:t>
            </a:r>
            <a:endParaRPr lang="en-US" sz="29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и их функции
</a:t>
            </a:r>
            <a:endParaRPr lang="en-US" sz="283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задачу лучше всего решает каждый вид транспорта, и где он используется наиболее эффективно.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транспорта имеет собственную нишу: выбор определяется не универсальностью, а соответствием груза, расстояния, сроков и инфраструктуры.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видов транспорта из школьного курса географии
</a:t>
            </a:r>
            <a:endParaRPr lang="en-US" sz="7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крупных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железнодорожный транспорт имеет в государствах с большой территорией и протяжёнными внутренними связями: России, США, Канаде и Китае.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эффективны для угля, руды, зерна и контейнеров, потому что позволяют перевозить большие объёмы грузов на средние и большие расстояния с высокой устойчивостью.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магистрали в Японии, Китае, Франции и Испании сокращают время поездок и делают железные дороги серьёзным конкурентом авиации на коротких маршрутах.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особенно сильна там, где важны регулярность, высокая пропускная способность и относительно низкие затраты при перевозке больших партий грузов и пассажиров.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в повседневной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соединяет города, посёлки, промышленные зоны и сельскую местность, потому что может доставлять людей и грузы почти по любому доступному направлению.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миля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автомобили чаще всего завершают доставку от склада до магазина или дома, поэтому они играют ключевую роль в современной логистике и повседневных покупках.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транспорта удобен там, где нужны быстрая подача, манёвренность и возможность работать без сложной инфраструктуры, особенно на коротких и средних расстояниях.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Пробки, аварийность, выхлопные газы и зависимость от качества дорог и топлива делают автомобильный транспорт удобным, но экологически и организационно затратным.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транспорт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незаменима, когда важны время и дальность: она быстро соединяет удалённые регионы, сокращает часы и дни пути до нескольких часов.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авиацию влияют стоимость топлива, погодные условия, безопасность полётов и международные правила, поэтому этот вид транспорта требует строгой организации и контроля.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грузы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перевозит дорогие и чувствительные к срокам товары: медицинские препараты, электронику, документы и другие грузы, для которых задержка критична.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авиационные центры расположены в Атланте, Дубае, Лондоне и Сингапуре, где аэропорты становятся важными узлами мировых потоков людей и товаров.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особенно важны для международных поездок, деловых встреч и туризма, где ценится не только скорость, но и удобство межконтинентальных перелётов.
</a:t>
            </a:r>
            <a:endParaRPr lang="en-US" sz="8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трубопроводы стали ответом на рост добычи нефти и газа: стране и промышленности понадобилась непрерывная и массовая доставка топлива.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магистралей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трубопроводы протянулись на большие расстояния по территории России, США, Канады и стран Ближнего Востока, соединив районы добычи и потребления.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трубопроводный транспорт обеспечивает круглосуточную подачу нефти, нефтепродуктов и газа, но требует больших вложений, экологической осторожности и устойчивых политических условий.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покупателя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товара в глобальной цепочке поставок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и коридоры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соединяют сети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узлы связывают порты, аэропорты, железные дороги и автомагистрали в единую систему. Чем выше их пропускная способность, тем быстрее и надёжнее движутся товары и пассажиры.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направления Восточная Азия — Европа и Северная Америка — Европа, а также маршруты через Суэцкий и Панамский каналы. Они концентрируют основные потоки мировой торговли.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узлов и коридоров определяет сроки доставки, цену перевозок и устойчивость международных цепочек поставок. Сбои на ключевых маршрутах быстро отражаются на рынках многих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разных видов транспорта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CO₂, транспорт влияет на воздух, шумовой фон, занятость территории и состояние водных экосистем. Эти эффекты особенно заметны в крупных городах и портовых зонах.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климатический эффект связан с автомобильным транспортом, а железная дорога при электрификации остаётся одной из самых экологичных альтернатив.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Transport sector CO₂ emissions; данные за 2019 год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33" y="1572005"/>
            <a:ext cx="361834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66978"/>
            <a:ext cx="491100" cy="43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23786"/>
            <a:ext cx="491100" cy="392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транспортной 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помогает точно определять маршрут, контролировать положение транспорта и сокращать отклонения от графика. Это особенно важно для дальних перевозок и городских служб доставки.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накладные и цифровые заявки ускоряют оформление грузов, уменьшают ошибки и упрощают обмен данными между перевозчиком, складом, портом и таможней.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склады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склады используют датчики, сканеры и программное управление, чтобы быстрее принимать, хранить и отправлять товары. Это повышает точность учёта и снижает задержки.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движением координируют работу поездов, судов, грузовиков и терминалов. Они помогают избегать заторов, повышают безопасность и поддерживают непрерывность перевозок.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собирают данные о спросе, маршрутах и загрузке инфраструктуры. На их основе логистические компании быстрее принимают решения и точнее планируют поставки.
</a:t>
            </a:r>
            <a:endParaRPr lang="en-US" sz="6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и качество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пробок и 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общественный транспорт работает часто и надёжно, часть поездок переходит с автомобилей на рельсы и автобусы. Это снижает дорожные заторы, расход топлива и загрязнение воздуха.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трамваи и автобусы соединяют жилые районы с центром, школами, больницами и рабочими местами. Для жителей это означает более равные возможности передвижения и меньшую зависимость от личного автомобиля.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повседневных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Велосипедные маршруты, пересадочные узлы и понятные расписания делают городскую мобильность более предсказуемой. Особенно важны короткие, безопасные и доступные поездки для подростков, студентов и пожилых людей.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Париж, Сеул и Сингапур показывают, что развитый транспорт повышает качество жизни и деловую активность. В таких городах важны не только скорость, но и согласованность всей сети.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621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каждый вид транспорта силён в своей нише и выбирается по задаче перевозки.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решения нет: выбор зависит от расстояния, срочности, массы груза и доступной инфраструктуры.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транспортного развития в мире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транспортные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Япония, Южная Корея, Китай и Северная Америка обладают плотной сетью дорог, железных дорог, портов и аэропортов. Здесь транспорт тесно связан с мощной экономикой и высокой урбанизацией.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уровнем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транспортная инфраструктура повышает стоимость перевозок, замедляет торговлю и усложняет доступ к рынкам, образованию и медицине. В результате региональные различия могут закрепляться на долгие годы.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и Южной Азии не хватает качественных дорог, современных железнодорожных линий и надёжного доступа к крупным морским портам. Это ограничивает внутреннюю и внешнюю связанность.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транспорта влияет не только на географию, но и на экономические перспективы стран. Чем лучше связность территории, тем легче ей включаться в международные потоки товаров и услуг.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вида транспорта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решение зависит ещё и от сезонности, состояния дорог, наличия терминалов и согласования графиков между участниками перевозки.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факторов меняется по задаче: для груза решающими становятся цена и объём, а для пассажиров — время, комфорт и удобство пересадок.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иллюстративная схема
</a:t>
            </a:r>
            <a:endParaRPr lang="en-US" sz="7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мирового транспорта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водородный транспорт и низкоуглеродная авиация должны сократить выбросы без отказа от мобильности. Главный вызов — сделать новые технологии массовыми и экономически доступными.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грузовики и интеллектуальные системы управления могут повысить безопасность и точность перевозок. Они особенно перспективны на длинных маршрутах и в стабильных логистических коридорах.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Мультимодальные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перевозок связано с объединением моря, железных дорог, автотранспорта и авиации в одну согласованную систему. Это помогает экономить время, снижать издержки и гибко распределять нагрузку.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экологичных видов топлива, цифрового контроля и энергоэффективной инфраструктуры позволит уменьшить нагрузку на окружающую среду. При этом транспорт должен сохранять надёжность для людей и бизнеса.
</a:t>
            </a:r>
            <a:endParaRPr lang="en-US" sz="9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транспорт делает возможными торговлю, мобильность и обмен между странами, но требует модернизации, цифровых решений и более чистой энергии, чтобы развитие оставалось устойчивым.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мир и задаёт темп глобализации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2026-06-02T22:04:22Z</dcterms:created>
  <dcterms:modified xsi:type="dcterms:W3CDTF">2026-06-02T22:04:22Z</dcterms:modified>
</cp:coreProperties>
</file>