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жизнедеятельность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осуществляют питание, дыхание, выделение, рост и размножение — основы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клетки описал Роберт Гук в XVII веке благодаря микроскопу. Позже микроскопия раскрыла сложные процессы в клетках, что важно для понимания работы организмов и экосистем.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в клеточной биологии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защитный барьер и регулятор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окружает клетку, контролируя обмен веществ и поддерживая внутреннюю среду. Она избирательно пропускает полезные вещества, обеспечивая гомеостаз.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ДНК — генетический код клетки. Оно регулирует синтез белков и отвечает за передачу наследственной информации.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Органоиды: митохондрии и аппараты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а аппарат Гольджи и рибосомы участвуют в синтезе и переносе веществ, поддерживая жизнедеятельность клетки.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клеточного строения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жёсткую клеточную стенку из целлюлозы, которая придаёт форму и защищает от повреждений.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растительных и животных клеток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стенки, зато мембрана более гибкая, что обеспечивает разнообразие форм и движений.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присутствуют хлоропласты для фотосинтеза и крупные вакуоли для хранения воды и веществ.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содержат центриоли, необходимые для деления, а вакуоли у них значительно меньше и менее выражены.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клетки: источники и процессы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использование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клеточную мембрану поступают углеводы, белки и липиды — основные источники энергии и строительных блоков для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растительных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 помощью хлоропластов преобразуют солнечный свет, углекислый газ и воду в органические вещества, обеспечивая себе питание и кислород.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окисляют глюкозу с участием кислорода, вырабатывая АТФ — ключевой источник энергии для жизненных процессов клетки.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 энергетика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Побочные продукты дыхания — углекислый газ и вода — транспортируются наружу, поддерживая химический баланс.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полученная от дыхания, расходуется на рост, деление и выполнение клеточных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обмена веществ клетки накапливают углекислый газ, аммиак и другие вредные соединения, которые необходимо удалять.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 в клетке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растительных клеток вакуоли служат складом для накопления и последующего выведения ненужных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обеспечивает вывод токсинов, предотвращая их вредное воздействие на клетку.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выделение поддерживает внутреннюю среду клетки и предотвращает повреждения.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Ростковые клетки требуют больше энергии из-за активного синтеза и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активность клеток связана с повышенным потреблением веществ и энергозатратами.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 год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обмена веществ в клетках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деления, создающий две идентичные клетки, обеспечивая рост и восстановление тканей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клеточного размножения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образует половые клетки и способствует генетическому разнообразию, что важно для эволюции и адаптации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и распределение генетического материала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происходит за счёт активного синтеза белков и накопления органических веществ, что ведёт к увеличению объёма цитоплазмы и подготовке к делению.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и программируемая гибель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— это программируемая клеточная смерть, при которой клетка самостоятельно разрушает себя для предотвращения повреждений тканей и поддержания общего здоровья организма.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важен для удаления старых, ненужных или повреждённых клеток, предотвращая развитие опухолей и сохраняя баланс между ростом и гибелью клеток.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передача сигналов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специализированы для передачи электрических импульсов, что позволяет организму быстро реагировать на изменения окружающей среды. Их длинные отростки обеспечивают эффективную связь между разными частями тела.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транспорт 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белок гемоглобин, который связывает кислород и транспортирует его к тканям. Их форма и структура оптимизированы для максимального насыщения кислородом и быстрой доставки.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защитный барьер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образуют плотные слои, покрывающие поверхности тела и внутренних органов. Они защищают ткани от повреждений, инфекций и регулируют обмен веществ с внешней средой.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клеточной специализации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выполняют ключевые функции для поддержания жизни клетки и её нормального функционирования.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основных органоидов выполняет уникальную функцию, обеспечивая клетке жизнеспособность и способность к развитию.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6–7 классы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содержащаяся в ядре, содержит последовательности генов, определяющих синтез всех белков, необходимых для функционирования клетки и её развития.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и её роль в клетке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передаётся при делении клеток, что обеспечивает стабильность наследственной информации из поколения в поколение.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ДНК регулируют процессы роста, деления и специализации, позволяя клеткам выполнять свои функции и адаптироваться к изменяющимся условиям.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общаются друг с другом через химические сигналы, такие как гормоны и нейромедиаторы, которые передают информацию о состоянии организма и окружающей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между клетками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обеспечивает согласованную работу клеток в тканях и органах, поддерживая процессы роста, реакции на раздражители и гомеостаз.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производят белки, необходимые для всех функций клетки, опираясь на информацию, закодированную в ДНК.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органоиды и их взаимодействие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транспортируются по эндоплазматической сети, где происходит их модификация и подготовка к дальнейшей перевозке.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аппарате Гольджи белки упаковываются в пузырьки и сортируются для доставки к месту действия или за пределы клетки.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энергией все процессы, создавая АТФ, который питает синтез, транспорт и другие клеточные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ключевую роль, участвуя в химических реакциях и обеспечивая среду для транспортировки веществ в 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высокое содержание воды в растительных клетках связано с большим объёмом вакуолей, что поддерживает тургор и 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содержание воды в клетках различных организмов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непрерывное обновление тканей, позволяя организмам расти и восстанавливаться после повреждений, сохраняя структурную целостность.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клеточных делений для многоклеточных организмов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важен для формирования половых клеток, что гарантирует генетическое разнообразие и стабильность видов через поколение.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основное пространство клетки, в котором находятся органоиды, обеспечивающие жизнедеятельность и поддержку клеточной структуры.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роль в обмене веществ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цитоплазмы проходят важные метаболические реакции, включая синтез и разложение веществ, необходимые для работы клетки.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служит транспортной средой, перемещая молекулы и вещества между органоидами для эффективного обмена материалами.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клеток: фундамент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процессы взаимосвязаны и обеспечивают устойчивость и развитие всех живых организмов, что подчёркивает важность изучения клеточной биологии для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2026-05-08T17:58:57Z</dcterms:created>
  <dcterms:modified xsi:type="dcterms:W3CDTF">2026-05-08T17:58:57Z</dcterms:modified>
</cp:coreProperties>
</file>