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 некоторых круглых фигур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круг, полукруг и сектор делят пространство зеркально?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круглых фигурах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узнаем, где проходит ось симметрии, почему у круга их бесконечно много и как проверять симметрию у его частей.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как самая симметричная круглая фигура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круга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круга есть особая точка — центр. Именно через неё проходят все оси симметрии, потому что любая такая прямая делит фигуру на одинаковые половины.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без ограничений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Повернуть круг можно вокруг любой прямой, проходящей через центр, и его вид не изменится. Поэтому у круга бесконечно много осей симметрии.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диаметром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ось симметрии круга совпадает с диаметром. Диаметр соединяет две точки окружности и проходит через центр, разбивая круг на равные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 круга и оси симметрии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центр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диаметры круга пересекаются в одной точке — в центре. Это главное условие, при котором прямая может стать осью симметрии фигуры.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половины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диаметр, круг разделится на две одинаковые части. При мысленном отражении одна половина точно совпадает с другой по форме и размеру.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дуг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обе стороны от оси равны не только радиусы, но и дуги окружности. Именно поэтому круг сохраняет симметрию при любом диаметре.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у некоторых круглых фигур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симметрия у разных круглых форм.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фигура к полному кругу, тем больше у неё осей симметрии.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свойствам круглых фигур и осей симметрии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 и его единственная ось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симметрии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полукруга есть только одна ось симметрии. Она проходит через центр окружности и середину диаметра, перпендикулярно основанию фигуры.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дуги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прямая делит верхнюю дугу на две одинаковые половины. После отражения левая и правая части полукруга полностью совпадают.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как основание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диаметр остаётся нижней стороной фигуры и не является осью. Ось нужна именно для зеркального деления, а не просто для границы.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осей симметрии у круглых фигур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разницу между полной формой и её частями.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круглые фигуры обладают наибольшей симметрией, а вырезанные или смещённые части резко уменьшают число осей.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симметрии круглых фигур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и его симметрия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образовано двумя окружностями с одним центром. Поэтому любая прямая, проходящая через этот центр, сохраняет одинаковое положение внутренней и внешней границы.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отразить кольцо относительно такой прямой, внутренний и внешний контуры совпадут. Форма остаётся неизменной, потому что расстояния до центра одинаковы во всех направлениях.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число осей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у круга, у кольца бесконечно много осей симметрии. Это объясняется тем, что его строение полностью определяется общим центром.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сектор круга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сектора ось симметрии совпадает с биссектрисой центрального угла. Она проходит через центр и делит угол пополам.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радиуса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обе стороны от этой прямой лежат одинаковые радиусы сектора. При отражении они меняются местами, но длина и положение сохраняются.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половины дуги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прямая делит дугу на две одинаковые части. Поэтому сектор можно сложить по этой линии так, чтобы его края точно совместились.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ось симметрии круглой фигуры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зеркального деления фигуры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круга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сегмента
</a:t>
            </a:r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круга образован хордой и дугой окружности. Именно эти две линии задают его форму и определяют, может ли фигура совпасть сама с собой при отражении.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ось есть
</a:t>
            </a:r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серединный перпендикуляр к хорде делит дугу на две равные части, он становится осью симметрии. Тогда левая и правая половины сегмента полностью совпадают.
</a:t>
            </a:r>
            <a:endParaRPr lang="en-US" sz="95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оси нет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хорда и дуга расположены несимметрично, отражение не даёт совпадающих частей. В таком случае у сегмента круга ось симметрии отсутствует.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157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244" y="1692275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симметрии четверти круга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круга образована двумя взаимно перпендикулярными радиусами. Симметрия сохраняется только относительно прямой, которая делит прямой угол пополам и проходит через центр.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по биссектрисе. Она разбивает фигуру на две одинаковые области, поэтому обе стороны имеют равную форму, длину дуги и одинаковое расположение радиусов.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центра помогает быстро найти ось. Если провести линию через центр и середину угла, отражённые части совпадут, а сама четверть круга сохранит свою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осей симметрии больше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равномерна граница фигуры, тем легче провести ось симметрии. У частей круга она обычно одна, а у несимметричных форм может не быть совсем.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круглая форма даёт максимум симметрии. Уменьшение части круга или смещение элементов сразу сокращает число осей.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свойств круглых фигур по школьной геометрии,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Полукруглое окно и веер
</a:t>
            </a:r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Полукруглое окно напоминает половину круга и обычно имеет одну ось симметрии. У веера симметрия сохраняется только тогда, когда обе его стороны одинаковы по форме и размеру.
</a:t>
            </a:r>
            <a:endParaRPr lang="en-US" sz="99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Ломтик пиццы и рисунок на значке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Ломтик пиццы в форме сектора часто имеет одну ось: по ней совпадают корочка, края и дуга. Но если на круглом значке есть боковой рисунок, симметрия может исчезнуть.
</a:t>
            </a:r>
            <a:endParaRPr lang="en-US" sz="951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и монета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тарелка и монета почти повторяют форму круга, поэтому у них можно провести множество осей симметрии. Если положить их на стол и мысленно повернуть, внешний контур останется прежним.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в окружающих предметах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симметрии на примерах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знакомых предметов и посмотрим, как их форма влияет на число осей симметрии.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 ровным круглым контуром симметричнее других. Добавленные детали и вырезы обычно уменьшают число осей или уничтожают 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«Оси симметрии круглых фигур», 7 класс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442" y="219009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17" y="2190090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оси симметрии нужны в геометрии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помогает сразу заметить равные части фигуры. Это удобно, когда нужно сравнить отрезки, углы или дуги без долгих вычислений и измерений.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симметрия упрощает построение фигур. Достаточно найти центр, середину или биссектрису, чтобы получить правильное зеркальное деление.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оси симметрии легко увидеть одинаковые элементы фигуры. Это помогает быстрее решать задачи, объяснять ответ и проверять, верно ли выполнено построение.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оси симметрии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построена по свойствам круглых фигур и их частей.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фигуры влияет на симметрию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смещение детали может изменить результат. Поэтому при проверке важно смотреть не только на общий контур, но и на все элементы внутри фигуры.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ровнее и одинаковее граница, тем больше осей. Чем больше срезов, вырезов и смещений, тем меньше симметрия.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фигур по материалам 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осей симметрии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линия не подходит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линия внутри фигуры является осью симметрии. Для правильного ответа нужно, чтобы после мысленного отражения две половины полностью совпали по форме и размеру.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 — не ось круга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круга осью симметрии не является хорда, потому что она не проходит через центр. Ось должна делить фигуру на две равные зеркальные части.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полукруга расположена иначе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полукруга ось симметрии не совпадает с диаметром. Она проходит перпендикулярно ему через середину и делит дугу на две равные половины.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меняют ответ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фигуре есть рисунок, вырез или смещённая точка, симметрия может нарушиться. Поэтому нужно проверять не только контур, но и все внутренние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видеть главное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 показывают, насколько точно части круглой фигуры повторяют друг друга. Умение находить их помогает лучше понимать геометрию, сравнивать фигуры и уверенно решать задачи.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2026-05-28T23:53:01Z</dcterms:created>
  <dcterms:modified xsi:type="dcterms:W3CDTF">2026-05-28T23:53:01Z</dcterms:modified>
</cp:coreProperties>
</file>