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294300"/>
            <a:ext cx="685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безопасность и природные условия
</a:t>
            </a:r>
            <a:endParaRPr lang="en-US" sz="3724" dirty="0"/>
          </a:p>
        </p:txBody>
      </p:sp>
      <p:sp>
        <p:nvSpPr>
          <p:cNvPr id="4" name="Text 1"/>
          <p:cNvSpPr txBox="1"/>
          <p:nvPr/>
        </p:nvSpPr>
        <p:spPr>
          <a:xfrm>
            <a:off x="5379725" y="2956550"/>
            <a:ext cx="3584100" cy="14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влияет на жизнь людей и как защитить среду вокруг себя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5380042" y="4674300"/>
            <a:ext cx="35841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экологическая безопасность важна в 9 классе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воздуха, воды и почв влияет на здоровье, быт, урожай и безопасность территории. Понимание экологических рисков помогает замечать опасные изменения вовремя и выбирать ответственное поведение дома, в школе и на улице.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417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0569" y="1466300"/>
            <a:ext cx="434025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49258" y="2282400"/>
            <a:ext cx="578700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4488" y="1466300"/>
            <a:ext cx="578700" cy="57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613053" y="2192325"/>
            <a:ext cx="578700" cy="57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экологическую безопасность
</a:t>
            </a:r>
            <a:endParaRPr lang="en-US" sz="3245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7662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должен содержать минимум вредных примесей, пыли и дыма. Его качество особенно важно для дыхания, учёбы, занятий спортом и общего самочувствия человека.
</a:t>
            </a:r>
            <a:endParaRPr lang="en-US" sz="1090" dirty="0"/>
          </a:p>
        </p:txBody>
      </p:sp>
      <p:sp>
        <p:nvSpPr>
          <p:cNvPr id="11" name="Text 3"/>
          <p:cNvSpPr txBox="1"/>
          <p:nvPr/>
        </p:nvSpPr>
        <p:spPr>
          <a:xfrm>
            <a:off x="2076313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для питья, приготовления пищи, гигиены и работы экосистем. Любое загрязнение быстро отражается на здоровье людей, животных и растений.
</a:t>
            </a:r>
            <a:endParaRPr lang="en-US" sz="1090" dirty="0"/>
          </a:p>
        </p:txBody>
      </p:sp>
      <p:sp>
        <p:nvSpPr>
          <p:cNvPr id="12" name="Text 4"/>
          <p:cNvSpPr txBox="1"/>
          <p:nvPr/>
        </p:nvSpPr>
        <p:spPr>
          <a:xfrm>
            <a:off x="3764987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обеспечивает рост растений и урожай. Когда она загрязняется или разрушается, страдают сельское хозяйство, качество продуктов и состояние природных территорий.
</a:t>
            </a:r>
            <a:endParaRPr lang="en-US" sz="1090" dirty="0"/>
          </a:p>
        </p:txBody>
      </p:sp>
      <p:sp>
        <p:nvSpPr>
          <p:cNvPr id="13" name="Text 5"/>
          <p:cNvSpPr txBox="1"/>
          <p:nvPr/>
        </p:nvSpPr>
        <p:spPr>
          <a:xfrm>
            <a:off x="5483038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Ответственные отходы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нужно собирать, сортировать и передавать на переработку или безопасное хранение. Такой подход уменьшает нагрузку на природу и снижает риск загрязнения.
</a:t>
            </a:r>
            <a:endParaRPr lang="en-US" sz="1090" dirty="0"/>
          </a:p>
        </p:txBody>
      </p:sp>
      <p:sp>
        <p:nvSpPr>
          <p:cNvPr id="14" name="Text 6"/>
          <p:cNvSpPr txBox="1"/>
          <p:nvPr/>
        </p:nvSpPr>
        <p:spPr>
          <a:xfrm>
            <a:off x="7155201" y="3197325"/>
            <a:ext cx="1547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опасностей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безопасность включает готовность к природным и техногенным угрозам. Это помогает защитить здоровье людей и уменьшить ущерб для окружающей среды.
</a:t>
            </a:r>
            <a:endParaRPr lang="en-US" sz="10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 их влияние на среду
</a:t>
            </a:r>
            <a:endParaRPr lang="en-US" sz="3188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чего зависит экологическая обстановка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состояние среды влияют климат, рельеф, водоёмы, почвы, леса и плотность населения. Эти условия определяют, насколько легко сохранять чистоту воздуха, воды и земель.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территории отличаются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чаще мешают суховеи и пыльные бури, в горах опасны оползни и селевые потоки, а в крупных городах сильнее заметны загазованность, шум и нехватка зелёных зон.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среды
</a:t>
            </a:r>
            <a:endParaRPr lang="en-US" sz="285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загрязнение обычно возникает сразу из нескольких источников. Для повседневной жизни особенно заметны автомобильные выхлопы, дым предприятий и неправильное обращение с отходами.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нагрузка часто связана с транспортом и промышленностью, но вклад остальных источников также значителен. Снижение риска требует мер сразу в нескольких сферах.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демонстрации структуры загрязнения; значения условные.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здоровье человека
</a:t>
            </a:r>
            <a:endParaRPr lang="en-US" sz="3247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Пыль, оксиды азота и серы, угарный газ и мелкие частицы раздражают дыхательные пути. Из-за этого появляются кашель, першение в горле, одышка и снижение работоспособности.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дети, пожилые люди и те, у кого уже есть болезни дыхательной системы. Загрязнённый воздух также усиливает аллергию и повышает риск осложнений.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тяжёлые условия возникают рядом с крупными дорогами, заводами, при безветренной погоде и во время смога. В такие дни важно ограничивать лишнее пребывание на улице.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условий и экологических рисков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разные территории по-разному уязвимы к экологическим проблемам.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зависят от природных условий, но их сила во многом определяется действиями людей: застройкой, вырубкой, нагрузкой транспорта и нарушением правил охраны среды.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учебному материалу по ОБЗР и географии.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634942"/>
            <a:ext cx="363000" cy="3226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3162375"/>
            <a:ext cx="363000" cy="2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3389" y="2363080"/>
            <a:ext cx="363000" cy="2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3389" y="4050321"/>
            <a:ext cx="363000" cy="2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74889" y="3135276"/>
            <a:ext cx="346800" cy="34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 основа экологической безопасности
</a:t>
            </a:r>
            <a:endParaRPr lang="en-US" sz="3030" dirty="0"/>
          </a:p>
        </p:txBody>
      </p:sp>
      <p:sp>
        <p:nvSpPr>
          <p:cNvPr id="9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24662" y="16250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ресурс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составляет небольшую часть всех вод Земли, поэтому её нужно беречь особенно внимательно. Любое загрязнение быстро становится проблемой для людей и природы.
</a:t>
            </a:r>
            <a:endParaRPr lang="en-US" sz="836" dirty="0"/>
          </a:p>
        </p:txBody>
      </p:sp>
      <p:sp>
        <p:nvSpPr>
          <p:cNvPr id="11" name="Text 3"/>
          <p:cNvSpPr txBox="1"/>
          <p:nvPr/>
        </p:nvSpPr>
        <p:spPr>
          <a:xfrm>
            <a:off x="724662" y="3136377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и быт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для умывания, стирки и уборки. В повседневной жизни она помогает поддерживать здоровье и санитарную безопасность семьи.
</a:t>
            </a:r>
            <a:endParaRPr lang="en-US" sz="849" dirty="0"/>
          </a:p>
        </p:txBody>
      </p:sp>
      <p:sp>
        <p:nvSpPr>
          <p:cNvPr id="12" name="Text 4"/>
          <p:cNvSpPr txBox="1"/>
          <p:nvPr/>
        </p:nvSpPr>
        <p:spPr>
          <a:xfrm>
            <a:off x="3568051" y="2337082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примеси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Нефтепродукты, бытовые стоки, удобрения, микропластик и промышленные отходы ухудшают качество воды. Даже небольшие количества вредных веществ могут накапливаться в природе.
</a:t>
            </a:r>
            <a:endParaRPr lang="en-US" sz="744" dirty="0"/>
          </a:p>
        </p:txBody>
      </p:sp>
      <p:sp>
        <p:nvSpPr>
          <p:cNvPr id="13" name="Text 5"/>
          <p:cNvSpPr txBox="1"/>
          <p:nvPr/>
        </p:nvSpPr>
        <p:spPr>
          <a:xfrm>
            <a:off x="3568051" y="4024323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поддерживает растения, животных и почвенную влагу. Когда водоёмы загрязняются, страдают урожайность, рыболовство и природное равновесие на территории.
</a:t>
            </a:r>
            <a:endParaRPr lang="en-US" sz="844" dirty="0"/>
          </a:p>
        </p:txBody>
      </p:sp>
      <p:sp>
        <p:nvSpPr>
          <p:cNvPr id="14" name="Text 6"/>
          <p:cNvSpPr txBox="1"/>
          <p:nvPr/>
        </p:nvSpPr>
        <p:spPr>
          <a:xfrm>
            <a:off x="6411450" y="3137478"/>
            <a:ext cx="1754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Питьё и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вода необходима для питья и приготовления пищи. Если она загрязнена, возрастает риск кишечных инфекций и других нарушений здоровья.
</a:t>
            </a:r>
            <a:endParaRPr lang="en-US" sz="8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экологический риск
</a:t>
            </a:r>
            <a:endParaRPr lang="en-US" sz="276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источника загрязнения до последствий для природы и человека.
</a:t>
            </a:r>
            <a:endParaRPr lang="en-US" sz="90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 урожайность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удерживает влагу и содержит питательные вещества, поэтому от её состояния зависит рост растений. Чем лучше почва, тем стабильнее урожай и качество сельскохозяйственной продукции.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металлы, избыточные удобрения и бытовые отходы ухудшают плодородие. Загрязнённая почва делает продукты менее безопасными и создаёт долгосрочную опасность для людей.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ветер разрушают верхний слой почвы, вызывая эрозию. После этого земля хуже удерживает влагу, а растения растут медленнее и слабее.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почв требует аккуратного землепользования, защиты растительного покрова и контроля загрязнений. Без этого территория постепенно теряет хозяйственную ценность и устойчивость.
</a:t>
            </a:r>
            <a:endParaRPr lang="en-US" sz="11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угрозы и их последствия
</a:t>
            </a:r>
            <a:endParaRPr lang="en-US" sz="313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обычно связан с внезапными и длительными опасными явлениями.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нарушен природный баланс и слабее подготовка, тем больше ущерб для людей и инфраструктуры.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урока ОБЗР; значения условные, для учебного сравнения.
</a:t>
            </a:r>
            <a:endParaRPr lang="en-US" sz="7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 зелёные зоны как защита среды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работают как естественный фильтр: они поглощают углекислый газ, задерживают пыль и помогают сохранять влагу в почве. Поэтому в лесных районах воздух обычно чище и мягче микроклимат.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 и лесополосы особенно важны в городах. Они снижают жару, шум и запылённость, а ещё делают прогулки, отдых и дорогу в школу заметно комфортнее и безопаснее.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и раздельный сбор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Пластик, бумагу, стекло и металл нужно собирать отдельно, чтобы их можно было переработать. Это уменьшает объём мусора и экономит природные ресурсы.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отходы тоже важно отделять: они разлагаются иначе и могут использоваться полезно. Смешанный мусор труднее перерабатывать и он быстрее перегружает полигоны.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Батарейки, лампы и электроника опасны для природы. Внутри них есть вещества, которые при неправильной утилизации могут попасть в почву, воду и пищевые цепи.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2470"/>
            <a:ext cx="3950100" cy="10746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снизить экологический риск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связи между проблемой, действием и результатом.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всегда эффективнее ликвидации последствий: ранние меры снижают вред, затраты и риск для здоровья.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урока ОБЗР и общим экологическим принципам.
</a:t>
            </a:r>
            <a:endParaRPr lang="en-US" sz="6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состояния окружающей среды
</a:t>
            </a:r>
            <a:endParaRPr lang="en-US" sz="3196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Станции и лаборатории регулярно фиксируют состояние воздуха, воды и погоды, чтобы увидеть изменения вовремя.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Определяют пыль, вредные примеси, температуру, влажность, уровень воды и направление ветра.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Анализ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сравнивают данные с нормами и выявляют опасные тенденции, такие как смог, паводок или засуха.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Предупреждение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угрозе передают информацию службам и жителям, чтобы они могли заранее принять меры безопасности.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безопасных действий при экологической угрозе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обнаружении дыма, разлива, запаха, мусора или другого опасного источника.
</a:t>
            </a:r>
            <a:endParaRPr lang="en-US" sz="9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культура в школе и дома
</a:t>
            </a:r>
            <a:endParaRPr lang="en-US" sz="3454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можно с простых привычек: экономить воду и электричество, не брать лишний одноразовый пластик и бережно относиться к растениям. Даже небольшие действия каждый день уменьшают нагрузку на природу.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экологическая культура проявляется в сборе макулатуры, раздельном сборе отходов, посадке деревьев и уборке территории. Такие дела помогают понять, что чистота вокруг зависит от каждого ученика.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качество среды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часто усиливают друг друга, поэтому оценивать нужно не один показатель, а всю территорию в целом.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значения у воздуха, отходов и транспорта показывают основные зоны риска; улучшение среды требует комплексных мер.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учебному материалу ОБЗР; шкала условная, для наглядного сравнения факторов.
</a:t>
            </a:r>
            <a:endParaRPr lang="en-US" sz="6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успешных решений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Очистные сооружения помогают уменьшить загрязнение рек и водопроводной воды. Если их регулярно обслуживать, качество воды становится стабильнее, а риск для здоровья людей заметно снижается.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фильтры, энергосберегающие технологии и озеленение территорий уменьшают выбросы, пыль и перегрев. Такие меры особенно полезны рядом с предприятиями, дорогами и плотной застройкой.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Заповедники, заказники и природоохранные зоны сохраняют редкие виды растений и животных. Их эффективность выше, когда государство, предприятия и жители действуют вместе и соблюдают правила.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безопасность начинается с каждого решения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воздух, вода, почвы и леса поддерживают здоровье людей и устойчивость территории. Сохранить их можно только через бережное поведение, контроль загрязнений и личную ответственность.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2026-05-21T03:42:45Z</dcterms:created>
  <dcterms:modified xsi:type="dcterms:W3CDTF">2026-05-21T03:42:45Z</dcterms:modified>
</cp:coreProperties>
</file>