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выбор профессии в современном мире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труда требует гибкости и осознанного профессионального выбора.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социальные изменения в выборе профессии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профессиям обусловлен индустриализацией и цифровизацией. Молодёжь сталкивается с необходимостью адаптироваться и прогнозировать карьеру в быстро меняющемся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выбор профессии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общества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 и советы родителей играют значимую роль: 41% старшеклассников учитывают мнение семьи. Это влияет на восприятие карьерных возможностей и приоритетов.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информационной среды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информации через интернет и соцсети расширяет кругозор, формирует предпочтения и оказывает давление на выбор, особенно среди молодых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интересы и склонности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Самонаблюдение и анализ хобби помогают ориентироваться в личных предпочтениях и выявлять потенциальные профессиональные направления.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тесты и участие в мероприятиях показывают сильные стороны и пробелы в знаниях, позволяя направить усилия на развитие.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 через волонтёрство и стажировки способствует осознанию реалий профессии и укрепляет мотивацию к выбранному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профессии: что востребовано в XXI веке?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новые специальности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работа и аналитика данных набирают популярность наряду с быстрорастущим спросом на IT-специалистов, увеличиваясь ежегодно примерно на 25%.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развития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сферы — IT, медицина, экология, кибербезопасность, инженерия и логистика — демонстрируют устойчивый рост и перспективы карьерного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будущего: soft и hard skills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эффективно коммуницировать и работать в команде становится основой для успешного взаимодействия и совместного достижения целей.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и владение иностранными языками расширяют карьерные возможности и позволяют адаптироваться к глобальным стандартам.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аналитические способности помогают ориентироваться в сложной профессиональной среде и принимать взвешенные решения.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способность к самообучению являются ключом к адаптации в условиях динамично меняющегося рынка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указывает на значительный спрос в IT и экологических направлениях, отражая тенденции цифровизации и устойчивого развития.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профессий будущего по прогнозу 2030 года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востребованности специалистам с навыками работы с данными и креативным мышлением подтверждает изменения в экономике и технологиях.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развития компетенций НИУ ВШЭ,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выборе профессии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выбирают профессию из моды или ради высокой зарплаты, не учитывая собственные интересы, что ведёт к неудовлетворённости карьерой.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знаний о рынке и тенденциях приводит к сомнениям: 32% студентов хотят сменить специальность после первого курса.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 и непрерывного саморазвития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образование и дополнительные курсы формируют необходимые компетенции для успешной карьеры и адаптации к изменениям.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онлайн-платформ открывает возможности для постоянного обучения и освоения новых навыков без привязки к месту и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стажировках, олимпиадах и конференциях расширяет опыт и укрепляет профессиональные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зарплаты и количество вакансий по ключевым профессиям в России, 2024 год.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востребованности и оплаты труда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 медицина остаются лидерами по оплате и спросу, тогда как педагогика и дизайн показывают средние показатели.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hh.ru, Росстат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аспекты и престиж профессии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профессии формируется общественным мнением, отражая уровень уважения, стабильности и значимости для общества. Это влияет на выбор молодых специалистов и восприятие профессии в социуме.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в России к наиболее престижным профессиям относятся врачи, учителя и юристы, обладающие высоким уровнем доверия и важной социальной ролью, что сохраняется и сегодня.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десять лет заметно возросла ценность IT-специалистов и управленцев проектами, благодаря их вкладу в инновации и развитие экономики цифрового века.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престижа профессии динамична и зависит от социально-экономических изменений, что требует от молодых людей учитывать общественные тенденции при выборе карьеры.
</a:t>
            </a:r>
            <a:endParaRPr lang="en-US" sz="13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 в выборе профессии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представления о «мужских» и «женских» профессиях постепенно теряют актуальность, что отражается в увеличении числа женщин в технических и IT-направлениях.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статистике Минобрнауки РФ, за последние десять лет заметно возросло число мужчин в педагогике и гуманитарных сферах, что свидетельствует о смягчении гендерных барьеров в профессиях.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рынок труда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автоматизация сокращают количество рутинных профессий, ускоряя переход к новым типам занятости, связанным с обработкой данных и разработкой программного обеспечения.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дистанционной и гибридной работы предоставляет гибкие возможности для построения карьерных траекторий, в том числе вне крупных городов и традиционного офиса.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спрос на специалистов в цифровом маркетинге и кибербезопасности, что отражает растущую роль информационных технологий во всех сферах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волонтерства и практики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волонтёрство как опыт профессиональной ориентации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программах в больницах помогает подросткам лучше понять работу медиков, развить коммуникативные навыки и получить первый опыт взаимодействия с пациентами.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акции формируют лидерские качества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участие в экологических мероприятиях способствует развитию ответственности, командной работы и понимания социальных проблем, что важно для профессионального роста.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IT-волонтёрство даёт практические навыки и расширяет кругозор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участвующие в IT-проектах на добровольной основе, осваивают новые технологии и учатся работать в командах, что становится ступенью для будущей карьеры.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самоопределение: этапы процесса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рынка труда и современных трендов позволяет оценить перспективность выбранных профессий и соотношение спроса с предложением.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практического опыта через стажировки и волонтерство помогает проверить теорию на практике и развить необходимые навыки.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осознание собственных интересов и склонностей, важный для выбора направлений, соответствующих личным способностям и мотивации.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образовательной траектории с учётом требований рынка и личных целей обеспечивает конкурентоспособность и успешность профессионального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профессии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взаимосвязь этапов для осознанного карьерного выбора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консультаций и профориентации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тесты помогают определить сильные стороны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тестах повышает осознанность при выборе профессии, позволяя школьникам выявить свои интересы и способности с научной точностью. Это снижает риск ошибочного выбора и повышает мотивацию.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 с психологами и наставничество поддерживают карьерный рост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встречи с экспертами помогают учитывать индивидуальные особенности и адаптироваться к изменениям, что способствует принятию взвешенных решений и успешной профессиональной реализации.
</a:t>
            </a:r>
            <a:endParaRPr lang="en-US" sz="1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карьерных историй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увлекшийся программированием в школьном клубе и онлайн-курсах, окончил вуз и работает в международной IT-компании, доказав значимость раннего профильного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врач поступил в медицинский вуз через олимпиаду, совмещал учёбу с стажировками и научной деятельностью, что обеспечило успешное начало карьеры и профессиональный рост.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изменил профессиональное направление, освоил аналитику данных через онлайн-обучение и теперь успешно работает в перспективной сфере цифровых 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готовность к изменениям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пути сегодня нередко нелинейны: смена профессий становится нормой, требующей постоянного обучения и адаптации к новым условиям и технологиям.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гибкости включают переход от преподавания к IT, совмещение нескольких профессий и использование онлайн-ресурсов для непрерывного повышения квалификации.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— ключ к успешной карьере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достижения профессионального успеха требуется учитывать собственные интересы, быть внимательным к тенденциям рынка и развивать навыки, готовясь к постоянным изменениям и нововведениям.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2026-05-07T21:04:16Z</dcterms:created>
  <dcterms:modified xsi:type="dcterms:W3CDTF">2026-05-07T21:04:16Z</dcterms:modified>
</cp:coreProperties>
</file>