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Нидерланды в борьбе за свободу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путь Нидерландов к независимости в XVI–XVII веках и её влияние на Европу.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под властью Испании: основа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17 провинций Нидерландов находились под испанским управлением. Города как Амстердам и Антверпен — важные торговые центры. Религиозное разнообразие и растущее налоговое давление усиливали недовольство у населения.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недовольства: религия и налоги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усилил религиозный контроль, расширив власть Инквизиции для подавления протестантизма и строгих мер против инакомыслящих.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 тяжело сказывался на горожанах и ремесленниках, подрывая экономическое благополучие и провоцируя протесты.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кальвинистских собраний и конфискация имущества повлияли на широкие слои населения, вызывая массовое отторжение испанской политики.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революционных выступлений (1566–1567)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Испании была жесткой: в 1567 году герцог Альба ввел войска, развернув репрессии и казни для подавления бунта.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1566 году началось движение иконоборцев, когда протестанты разрушали католические изображения, выражая религиозное и политическое недовольство.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хроники XVI века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восстания: ключевые городские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города оказались центрами протестантского сопротивления и стратегическими точками в конфликтах с испанскими войсками.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укреплялись в городах, создавая опорные пункты для дальнейшего сопротивления испанскому контролю.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первые успехи повстанцев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1567 год — прибытие герцога Альбы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жестокие репрессии против повстанцев, основан «Кровавый совет» для наказания участников восстания.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1568–1571 годы — рост сопротивления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продолжаются, несмотря на казни и аресты, формируются группы сопротивления.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1572 год — захват Бриля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Гёзы захватывают Бриль — первый значимый военный успех, поднявший мораль и поддержку движения.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1573 год — осада Харлема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Испанцы предпринимают попытки вернуть контроль, что ведет к кровопролитным столкновениям в ключевых городах.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и силы сопротивления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стал символом борьбы за религиозную свободу и автономию. Его дипломатические и военные усилия объединили разрозненные провинции.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Оранский: лидер свободы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гёзы, в том числе бывшие пираты, поддержали восстание, блокируя испанские поставки и укрепляя позиции повстанцев на море.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гёзы и пиратство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и ремесленники внесли вклад в борьбу через финансовую поддержку, поставки снаряжения и участие в ополчении, обеспечив массовость восстания.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городов и ремесленников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перехода провинций к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ведущих к объединению и борьбе против Испании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к государственности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Утрехтская уния: союз против Испании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1579 году семь северных провинций объединились в Утрехтскую унию, чтобы скоординировать усилия в борьбе за независимость и оборону своих прав.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 препятствии: отказ от испанской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1581 году был принят Акт о препятствии, который официально отвергал авторитет испанского короля как правителя, знаменуя переход к самостоятельности.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Соединённых провинций и независимость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1581 году северные провинции объединились в Республику Соединённых провинций, заложив основы нового самостоятельного государства.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Генеральные штаты стали центром управления, а местное самоуправление получило значительную автономию, способствуя стабильности.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свобода и экономическая открытость стимулировали быстрый рост и развитие новых институтов государственности.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официально признана была лишь в 1648 году после Вестфальского мира, что укрепило международное положение республики.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подъём: торговля и финансы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Амстердамская фондовая биржа стала центром финансовых операций, способствуя развитию банковского дела и инвестиций, что укрепляло экономическую мощь республики.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Нидерландов стремительно выросла благодаря выгодному географическому положению и развитию морской торговли, что сделало Амстердам ведущим портом Европы в XVII веке.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1602 году была основана Ост-Индская компания, первая в мире акционерная торговая компания, успешно контролировавшая торговлю с Азией и содействовавшая накоплению капитала.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торговые данные, XVII век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торговые маршруты Нидерландов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охватывали Европу и Азию, существенно расширяя экономическое влияние голландских городов и обеспечивая разнообразие экспортных и импортных товаров.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географический охват торговых маршрутов и разнообразный ассортимент товаров способствовали быстрой экономической экспансии Нидерландов в XVII веке.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ван Рейн создал множество знаменитых картин, мастерски передавая эмоции и свет. Его работы — важный вклад в развитие европейского искусства и отражение эпохи.
</a:t>
            </a:r>
            <a:endParaRPr lang="en-US" sz="673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— мастер света и тени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усовершенствовал микроскоп и впервые увидел мир микроорганизмов, открыв новую страницу в биологии и заложив основы микробиологии.
</a:t>
            </a:r>
            <a:endParaRPr lang="en-US" sz="74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Левенгуком
</a:t>
            </a:r>
            <a:endParaRPr lang="en-US" sz="1036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Голландия стала центром создания точных карт и печати книг, что способствовало распространению знаний и улучшению навигации в эпоху великих открытий.
</a:t>
            </a:r>
            <a:endParaRPr lang="en-US" sz="722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картографии и книгопечатания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культурные и научные достижения Нидерландов XVII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00595"/>
            <a:ext cx="4663800" cy="2942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политических режимов XVI-XVII вв.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систем: Республика Соединённых провинций и Испанская 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в управлении, религии и общественных правах между Республикой и Испанией в XVI-XVII веках.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обеспечивала больше свободы и гибкости, что способствовало развитию торговли и культуры, в отличие от жёсткого испанского режима.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Двенадцатилетнее перемирие: 1609–1621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Антверпенский мир 1609 года установил 12-летнее перемирие, давая республике шанс сосредоточиться на внутреннем развитии и экономическом росте.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эпохой невиданного расцвета торговли, финансов и искусства, укрепив позиции Нидерландов на мировой арене.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европейские государства начали фактически признавать независимость северных провинций, что увеличивало их международный престиж.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независимости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1621–1648: Войны и дипломатия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ведёт войны с Англией и Францией, одновременно укрепляя международные связи через дипломатические усилия для признания своей независимости.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1648: Вестфальский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этого мирного договора Испания официально признаёт свободу и суверенитет Республики Соединённых провинций, закрепляя её статус в Европе.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державы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признания независимости Нидерланды усиливают свои позиции как одна из ведущих европейских держав, продолжая рост экономики и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1572 году, после захвата Бриля гёзами, формировалось национальное единство и символы, сформировавшие уникальную голландскую идентичность.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1572 год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считается датой начала консолидированного национального движения, что создало основу для современного голландского самосознания.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национального формирования
</a:t>
            </a:r>
            <a:endParaRPr lang="en-US" sz="1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Европу и дальнейшая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Нидерландская революция стала образцом борьбы за свободу, вдохновляя будущие революции в Англии, Франции и Америке, распространяя идеи веротерпимости и парламентаризма.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наследие оказало значительное влияние на развитие концепций гражданских прав и федерализма, помогая формировать основы современной западной демократии.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борьбы за свободу сегодня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Нидерланды сохраняет традиции свободы слова и веротерпимости, заложенные в период борьбы за независимость, что отражается в обществе и культуре.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страны гарантирует права и свободы граждан, обеспечивая баланс между личной свободой и ответственностью перед государством.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революционные ценности продолжают влиять на внутреннюю политику и международные отношения Нидерландов в XXI веке.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голландской борьбы за свободу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Нидерландов стала ключевым событием, стимулировавшим демократию и культурное развитие Европы, закрепив национальные ценности, которые актуальны и сегодня.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2026-05-10T15:51:05Z</dcterms:created>
  <dcterms:modified xsi:type="dcterms:W3CDTF">2026-05-10T15:51:05Z</dcterms:modified>
</cp:coreProperties>
</file>