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частотности в английском языке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говорить, как часто что-то происходит, на простых примерах из жизни.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001" y="1305098"/>
            <a:ext cx="318969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частотности делают английскую речь точнее и понятнее. С ними легко рассказать о привычках, распорядке дня и любимых делах короткими фразами, которые звучат естественно и по-школьному просто.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о частоте помогают в речи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 — «всегда»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исключений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 показывает, что действие происходит каждый раз. Это самое сильное слово в этой теме: если оно стоит в предложении, привычка выполняется постоянно, без пропусков и сюрпризов.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связано с хорошими правилами и ежедневными делами. Например: I always do my homework. She always says thank you. Такие фразы легко запомнить и приятно использовать.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выбираем always, мы говорим очень уверенно. Слово помогает показать, что действие не просто повторяется, а происходит каждый день, как по надёжному школьному расписанию.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Usually — «обычно»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7798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Usually означает, что действие происходит почти каждый раз, но бывают маленькие исключения. Это слово удобно для рассказа о привычном дне, когда всё идёт примерно по одному плану.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012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легко связать со школой и домом: He usually goes to school by bus. We usually have lunch at home. Такие предложения звучат естественно и очень понятно.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22260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Usually помогает показать, что правило не жёсткое, а гибкое. Иногда что-то меняется, и это нормально — именно поэтому слово подходит для обычных, спокойных жизненных ситуаций.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 — «часто»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75" y="2257342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повторений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 означает, что действие случается много раз, но не постоянно. Это удобное слово для рассказа о занятиях, которые регулярно повторяются, как любимая игра после уроков.
</a:t>
            </a:r>
            <a:endParaRPr lang="en-US" sz="1195" dirty="0"/>
          </a:p>
        </p:txBody>
      </p:sp>
      <p:sp>
        <p:nvSpPr>
          <p:cNvPr id="10" name="Text 3"/>
          <p:cNvSpPr txBox="1"/>
          <p:nvPr/>
        </p:nvSpPr>
        <p:spPr>
          <a:xfrm>
            <a:off x="3406535" y="2257288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 often read books. My classmates often play in the yard after lessons. Такие фразы помогают говорить о привычных делах коротко, ясно и без лишних слов.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99887" y="2260163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usually и sometimes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 стоит ниже, чем usually, но выше, чем sometimes. Так дети могут сравнивать частоту действий и быстрее понимать, какое слово подходит для их 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Sometimes — «иногда»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30025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Sometimes показывает, что действие происходит время от времени. Оно не звучит как правило на каждый день, а скорее как маленький сюрприз в обычном расписании.
</a:t>
            </a:r>
            <a:endParaRPr lang="en-US" sz="146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03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sometimes help my mum. We sometimes watch cartoons in the evening. Такие предложения хорошо подходят для привычек, которые случаются нечасто, но всё же бывают.
</a:t>
            </a:r>
            <a:endParaRPr lang="en-US" sz="1438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6106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детей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особенно полезно, когда ребёнок говорит о делах, которые зависят от настроения, времени или планов. С ним речь звучит живо и по-настоящему.
</a:t>
            </a:r>
            <a:endParaRPr lang="en-US" sz="14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56" y="1597175"/>
            <a:ext cx="163538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75" y="2853099"/>
            <a:ext cx="186900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5" y="4109015"/>
            <a:ext cx="186900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Rarely и never — «редко» и «никогда»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Rarely — редко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Rarely означает, что действие случается очень нечасто. Это слово стоит ближе к концу шкалы частотности и помогает показать, что привычка почти не повторяется.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 — никогда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показывает полное отсутствие действия. Если мы выбираем это слово, значит событие не происходит совсем, и в предложении звучит очень чёткий смысл.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часть шкалы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Rarely и never находятся в самой низкой зоне частоты. Они полезны, когда нужно сравнить привычки и показать, что одно действие почти исчезает, а другое не случается вовсе.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001" y="1311500"/>
            <a:ext cx="318969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частотности от always до never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частое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шкалы стоит always. Это слово показывает действие, которое происходит каждый раз, без пропусков, как надёжный будильник по утрам.
</a:t>
            </a:r>
            <a:endParaRPr lang="en-US" sz="1129" dirty="0"/>
          </a:p>
        </p:txBody>
      </p:sp>
      <p:sp>
        <p:nvSpPr>
          <p:cNvPr id="13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 реже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usually и often. Они помогают описать привычки, которые повторяются очень часто, но всё же не абсолютно всегда.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шкалы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находится sometimes. Это удобное слово для действий, которые происходят не каждый день, а лишь время от времени.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 бывает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расположено rarely. Оно показывает редкие случаи, когда действие случается очень-очень нечасто, почти как редкий гость.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редкая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шкалы стоит never. Это слово означает полное отсутствие действия и помогает легко понять самую низкую частоту.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стоят наречия частотности в предложении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75" y="2257342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обычный глагол, схема простая: подлежащее, потом наречие, затем основной глагол. Так фраза звучит правильно и по-английски естественно.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6535" y="2257288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often play chess. They usually visit Grandma on Sundays. Наречие стоит перед смысловым глаголом, поэтому его легко заметить и не перепутать.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99887" y="2260163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помнить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строить короткие и аккуратные предложения без ошибок. Когда порядок слов знаком, говорить о привычках становится намного проще и 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после глагола to be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7798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am, is, are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формы to be, наречие частотности ставится сразу после них. Например: She is always happy. We are sometimes late.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012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Другое, чем с обычным 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отличается от предложений с обычными глаголами, где наречие обычно стоит перед глаголом. Сравнение помогает не путаться и быстро выбирать нужный порядок.
</a:t>
            </a:r>
            <a:endParaRPr lang="en-US" sz="1289" dirty="0"/>
          </a:p>
        </p:txBody>
      </p:sp>
      <p:sp>
        <p:nvSpPr>
          <p:cNvPr id="10" name="Text 4"/>
          <p:cNvSpPr txBox="1"/>
          <p:nvPr/>
        </p:nvSpPr>
        <p:spPr>
          <a:xfrm>
            <a:off x="6122260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идёт am, is или are, а затем наречие. Такая маленькая схема работает почти как дорожный знак: сначала форма to be, потом слово о частоте.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4" y="1850799"/>
            <a:ext cx="264000" cy="2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4963" y="1839066"/>
            <a:ext cx="264000" cy="234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8350" y="1835949"/>
            <a:ext cx="240900" cy="24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и домашней жизни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в школу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частотности удобно показывают привычные школьные действия. Например: I always pack my school bag. Такая фраза помогает сказать, что ребёнок собирает портфель каждый день и ничего не забывает.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тоже легко говорить о частоте действий. В предложении We often do homework in the evening видно, что уроки обычно выполняются вечером, но не превращаются в скучную обязанность на весь день.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игры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разговорах о друзьях и играх часто подходит слово sometimes. Например: My friend sometimes forgets a pencil. Такое предложение звучит по-детски естественно и помогает описать небольшие, знакомые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001" y="1311500"/>
            <a:ext cx="318969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ученика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рассказать, что делает ученик после пробуждения: wake up, brush teeth, have breakfast. Наречия частотности помогают показать, что эти действия происходят каждый день и уже стали привычкой.
</a:t>
            </a:r>
            <a:endParaRPr lang="en-US" sz="1141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удобно описать путь на уроки: go to school, walk, take a bus. Слово usually хорошо подходит для такого пункта, потому что многие дети ходят или ездят одним и тем же способом.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дня часто появляются do homework и play. Здесь можно использовать often или sometimes, чтобы показать: домашнее задание и игры случаются регулярно, но не всегда в одинаковое время.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дня ребёнок может go to bed и готовиться ко сну. Такие действия удобно связывать с вечерним распорядком, когда привычки повторяются спокойно и без лишней спешки.
</a:t>
            </a:r>
            <a:endParaRPr lang="en-US" sz="12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привычках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30025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Do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вопросов о действиях с обычными глаголами используется Do. Можно спросить: Do you always eat breakfast? Такой вопрос помогает узнать о привычке и звучит просто, вежливо и понятно для школьного разговора.
</a:t>
            </a:r>
            <a:endParaRPr lang="en-US" sz="1373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03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Does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he, she или it, нужен Does. Например: Does she usually walk to school? Эта форма помогает говорить о другом человеке без ошибки и сохранять правильный порядок слов.
</a:t>
            </a:r>
            <a:endParaRPr lang="en-US" sz="1426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6106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often do you…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уточнить частоту, удобно спросить: How often do you… ? Такой вопрос открывает короткий ответ с наречием frequency, например often, sometimes или never, и делает беседу живой.
</a:t>
            </a:r>
            <a:endParaRPr lang="en-US" sz="14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с наречиями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75" y="2257342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без 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о привычке можно ответить очень коротко: Yes, I do. No, I don’t. Такие ответы удобны, когда нужно говорить быстро и не перегружать фразу лишними словами.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6535" y="2257288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 уточнением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хочется сказать точнее, добавляют наречие частотности: Yes, I usually do. No, I never do. Тогда собеседник сразу понимает, насколько часто происходит действие, и ответ звучит естественно.
</a:t>
            </a:r>
            <a:endParaRPr lang="en-US" sz="1186" dirty="0"/>
          </a:p>
        </p:txBody>
      </p:sp>
      <p:sp>
        <p:nvSpPr>
          <p:cNvPr id="11" name="Text 4"/>
          <p:cNvSpPr txBox="1"/>
          <p:nvPr/>
        </p:nvSpPr>
        <p:spPr>
          <a:xfrm>
            <a:off x="6399887" y="2260163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становится проще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помогают не теряться в разговоре. Они подходят для школьных диалогов, игр и упражнений, где важно говорить ясно, дружелюбно и без длинных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место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ставят наречие после глагола: I play always football. Но в английском обычно говорят иначе: I always play football. Наречие стоит перед смысловым глаголом.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to be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глаголом to be порядок слов другой. Неправильно: She always is happy. Правильно: She is always happy. Это правило важно запомнить отдельно, чтобы не ошибаться в простых предложениях.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смешивать never с отрицанием not: I not never eat candy. Правильно сказать: I never eat candy. Одного отрицания достаточно, иначе фраза звучит неверно.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выбирают never там, где нужно sometimes или often. Если действие случается не каждый день, лучше выбрать более точное слово. Тогда предложение будет честным и понятным.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слова по картинкам и знакам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 и 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always можно связать с ярким солнцем и улыбкой. Оно напоминает о чём-то постоянном и тёплом, как привычка, которая повторяется каждый день без пропусков.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Usually и 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Usually удобно представить как календарь с отмеченными днями. Он показывает, что действие происходит почти всегда, но иногда может случиться маленькое исключение, как сюрприз в расписании.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 и часы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 легко запомнить с помощью часов. Они тикают снова и снова, как повторяющееся действие. Этот образ помогает понять: событие случается много раз, но не без конца.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Sometimes и облачко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Sometimes можно связать с облачком, которое появляется время от времени. Такой рисунок подсказывает, что действие бывает не каждый день, а лишь иногда и без строгого правила.
</a:t>
            </a:r>
            <a:endParaRPr lang="en-US" sz="1059" dirty="0"/>
          </a:p>
        </p:txBody>
      </p:sp>
      <p:sp>
        <p:nvSpPr>
          <p:cNvPr id="15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Rarely и never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Rarely удобно представить как маленькую точку, а never — как перечёркнутый знак. Эти образы сразу показывают: действие случается очень редко или не случается совсем.
</a:t>
            </a:r>
            <a:endParaRPr lang="en-US" sz="10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 привычках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 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школьника стоят у окна и обсуждают любимые занятия. Один спрашивает: Do you usually read before bed? Другой улыбается и отвечает, что often reads fairy tales. Разговор получается тёплым и очень похожим на обычную школьную беседу.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вечер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дети вспоминают домашние дела и полезные привычки. Один спрашивает: Do you ever eat vegetables? Ответ звучит уверенно: Yes, I always do. Такой короткий диалог помогает легко представить сцену с двумя друзьями в 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упражнения на закрепление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75" y="2257342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разложить always, often, sometimes и never по порядку от самого частого действия к самому редкому. Такое упражнение помогает быстро увидеть разницу между словами и запомнить шкалу частотности.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3406535" y="2257288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пропущенное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дать предложение с пропуском и выбрать нужное наречие. Например, I ___ do my homework. В таком задании ребёнок тренирует не только смысл слова, но и его место в предложении.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99887" y="2260163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упражнение — составить два или три предложения о своём дне. Можно использовать always, usually и sometimes. Тогда рассказ получается живым, коротким и очень близким к реальной жизни ученика.
</a:t>
            </a:r>
            <a:endParaRPr lang="en-US" sz="11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частотности показывают, как часто что-то происходит. Они помогают точно сказать, привычка это, редкое событие или действие, которое никогда не случается.
</a:t>
            </a:r>
            <a:endParaRPr lang="en-US" sz="1365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главных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нужно помнить шесть основных слов: always, usually, often, sometimes, rarely, never. Они образуют понятную шкалу и помогают сравнивать действия между собой без путаницы.
</a:t>
            </a:r>
            <a:endParaRPr lang="en-US" sz="1369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обычными глаголами наречие стоит перед смысловым глаголом: I often play chess. С глаголом to be порядок другой: She is always happy. Это два важных правила темы.
</a:t>
            </a:r>
            <a:endParaRPr lang="en-US" sz="1369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нужны, чтобы говорить о школе, доме, друзьях и любимых занятиях. С ними английские предложения становятся короче, яснее и гораздо точнее.
</a:t>
            </a:r>
            <a:endParaRPr lang="en-US" sz="13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привычки к точному английскому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легко сказать, как часто что-то происходит: каждый день, иногда или никогда. Наречия частотности делают речь понятной, а ваши ответы — уверенными и аккуратными.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2026-05-30T09:41:36Z</dcterms:created>
  <dcterms:modified xsi:type="dcterms:W3CDTF">2026-05-30T09:41:36Z</dcterms:modified>
</cp:coreProperties>
</file>