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Let's celebrate: праздники и дни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поздравления, времена и свой мини-проект.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модуле мы говорим о знакомых и понятных вещах: дне рождения, празднике, подарке, приглашении и поздравлении. Учимся читать, слушать, отвечать коротко и собирать мини-проект.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модуль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87" y="1364608"/>
            <a:ext cx="206179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364608"/>
            <a:ext cx="235634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2851" y="3561139"/>
            <a:ext cx="205896" cy="20589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и party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базовые слова темы, которые часто встречаются в заданиях, диалогах и коротких текстах. Их важно узнавать на слух, правильно произносить и употреблять в простых фразах.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угощение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present, cake и balloons помогают описать сам праздник. Они часто появляются рядом, поэтому удобно запоминать их вместе как часть одной праздничной ситуации.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3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Invitation — ключевое слово для приглашения на праздник. Оно показывает, кто, когда и куда зовёт гостей, а значит помогает понять смысл короткого сообщения или открытки.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праздника обычно связана с действием: celebrate, invite, congratulate. Эти слова помогают строить фразы о событии, а не просто называть предметы вокруг него.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урока вы сможете читать эти слова в тексте, повторять их без ошибок и использовать в коротком устном или письменном поздравлении.
</a:t>
            </a:r>
            <a:endParaRPr lang="en-US" sz="12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карта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invitation, поздравление и подарок помогают описать не только сам праздник, но и действия людей: приглашают, приходят, поздравляют, дарят. Так тема звучит живо и по-настоящему.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2574" y="1677013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лексика объединяет всё, что обычно видят на дне рождения: торт, свечи, шары, музыка, гости и открытки. Эти слова легко включаются в короткие и понятные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ключевых слов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отработайте ритм слов birthday и party. Произносите их медленно, затем быстрее, чтобы почувствовать ударение и не терять конец слова в 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present в теме праздника звучит отдельно от глагола present. Важно различать смысл по контексту и закреплять слово в фразе I have a present.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balloons и invitation: в них особенно важно чётко произносить окончания и не «съедать» звуки. Полезно повторять слово целиком, а не по частям.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цепочки вроде invite — celebrate — present помогают тренировать произношение в связке. Несколько повторов вслух делают речь увереннее и естественнее.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Разогрев перед темой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Ответьте, нравятся ли вам birthday parties. Можно вспомнить, чем такие праздники отличаются от обычного дня и что в них особенно запоминается.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какой праздник вам нравится больше всего и почему. Один короткий ответ уже помогает начать разговор и вспомнить знакомую лексику по теме.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еду, которая часто бывает на праздниках. Торт, фрукты, сок или сладости — удобные примеры, которые легко связать с темой урока.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с кем отмечают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семейные и школьные праздники. Вспомните, какие события отмечают чаще всего, кто обычно приходит и что делают гости во время встречи.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и свечи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большой торт с горящими свечами. Рядом лежат открытки и небольшие подарки, которые сразу создают атмосферу дня рождения и подсказывают нужные слова на английском.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Шары и музыка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украшена яркими шарами, а вокруг слышно весёлую музыку. Такие детали помогают представить праздник как событие, где люди собираются вместе и радуются.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открытки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держат подарки и поздравительные открытки. Один короткий взгляд на эту сцену напоминает, как часто на празднике используются слова present, invitation и best wishes.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празднике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и пожелания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с днём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birthday! — самое простое и распространённое поздравление с днём рождения. Оно подходит и для устной речи, и для подписи в открытке, потому что звучит дружелюбно и понятно.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I’d like to invite you to my party. — вежливый способ пригласить человека на праздник. Такая фраза помогает начать разговор спокойно и уважительно.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повод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Congratulations! говорят, когда кто-то добился успеха или получил важное достижение. Это не про день рождения, а про радостный результат, поэтому важно выбирать фразу по ситуации.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wishes! часто пишут в открытках и коротких сообщениях. Эта фраза звучит тепло и универсально, поэтому подходит для дружеского поздравления и доброго пожелания.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и ответ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you like to come to my party? звучит вежливо и подходит для приглашения друга. Такая фраза показывает уважение и делает просьбу мягкой, а не слишком прямой.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к гостю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you bring a present? используется как просьба. Она помогает уточнить, что нужно взять с собой, но важно говорить её спокойно и дружелюбно.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I’d love to. — естественный ответ, если человек соглашается. Фраза показывает интерес и готовность прийти, поэтому хорошо подходит для короткого диалога.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Sorry, I can’t. — вежливый отказ, если прийти не получается. После него можно добавить короткое объяснение или сказать Maybe next time.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строится короткий и вежливый диалог приглашения.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 регулярные действия и факты.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образца помогают увидеть, как Present Simple передаёт привычки и постоянные факты без привязки к конкретному прошлому событию.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11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описывают уже закончившиеся события.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прошедших действий показывают, что Past Simple нужен для завершённых событий и точек во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времён помогает быстро выбрать нужную форму в речи о праздниках и привычках.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Present Simple описывает регулярность, а Past Simple — завершённое событие с привязкой к прошлому.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 в теме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слова достаточно, чтобы найти главные события текста.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опорных слова помогают восстановить сюжет короткой истории о празднике и быстро понять, кто что сделал.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14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проверяет четыре опоры: место, гостей, подарок и время события. Ответы удобно отмечать по каждому пункту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вопроса равномерно распределяют внимание и помогают проверить понимание без перегрузки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15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Слушание: верно или неверно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приглашения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парной работы: вежливое приглашение, принятие или отказ.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 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строится из 3–4 коротких фраз о прошедшем празднике.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 помогает подставить правильный глагол в знакомый контекст и закрепить формы have, invite, go, like.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проверяют узнавание глаголов в простых предложениях и поддерживают автоматизацию базовых моделей.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Unit 5, слайд 18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тренажёр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карточки и поздравления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без 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открытке обычно пишут короткое поздравление и добавляют доброжелательную финальную фразу. Текст звучит вежливо и легко читается даже с первого взгляда, поэтому его удобно использовать для школьного задания.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invitation card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часто начинается с вежливой просьбы и заканчивается указанием ответа. Фразы RSVP, Best wishes и Have a great day! помогают сделать сообщение понятным, аккуратным и похожим на настоящий карточный формат.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пройден — можно праздновать!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говорить о праздниках, приглашать и поздравлять, отличать Present Simple от Past Simple и собрать короткое приглашение или открытку для устного представления.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2026-07-25T16:49:45Z</dcterms:created>
  <dcterms:modified xsi:type="dcterms:W3CDTF">2026-07-25T16:49:45Z</dcterms:modified>
</cp:coreProperties>
</file>