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лирику Ф. И. Тютчева: природа, мысль и чувство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Тютчева соединяет философию, природу и драму человеческой души.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место в русской поэзии XIX 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стал одним из самых глубоких лириков XIX века: его небольшое по объёму наследие заметно повлияло на развитие русской поэтической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организуют его поэтический мир.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Тютчева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Тютчева — природа и философское осмысление мира; остальные мотивы уточняют общую картину.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тематический анализ лирики Ф. И. Тютчева
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смысл на столкновении противоположностей: день и ночь, тишина и слово, жизнь и смерть не просто соседствуют, а взаимно освещают друг друга.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контрастов в стихах Тютчева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у него не украшение, а способ мышления. Через резкие переходы и сдвиги интонации поэт показывает нестабильность мира и трудность его однозначного понимания.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делает стихотворение напряжённым и многослойным: читатель видит не готовый ответ, а внутреннее движение мысли, возникающее из конфликта начал.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стихия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ветер, вода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природные картины никогда не выглядят нейтральным фоном. Гроза, буря и весеннее движение передают силу, которая будто управляет самим миром.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тучи, предчувствие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чуток к состояниям напряжения: тёмное небо, плотные тучи и мерцающая молния создают ощущение скрытой энергии, готовой проявиться в любой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Тютчева часто ощущает себя малой частью огромного мира. Его взгляд устремлён к силам, которые превосходят человеческое понимание и контроль.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переживание одиночества: человек слышит в себе и тревогу, и сомнение, и потребность найти опору среди изменчивой реальности.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подчёркивает пределы знания: природа, время и душа не раскрываются до конца, поэтому мысль натыкается на тайну, а не на окончательный ответ.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недосказанность придаёт его лирике философскую глубину: герой не утверждает власть над миром, а учится вслушиваться в его скрытый смысл.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лицом мира и бесконечности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в разных тематических группах поэт соединяет личное переживание и обобщение.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Тютчева и их признаки
</a:t>
            </a:r>
            <a:endParaRPr lang="en-US" sz="281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группах у Тютчева личное переживание переходит в размышление о мире, времени и судьбе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особенностей лирики Ф. И. Тютчева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 как трагическое испытание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боль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Тютчева редко звучит как покой. Оно чаще связано с внутренним разломом, когда близость оборачивается ранимостью и тяжелым переживанием утраты.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любви звучат предельно лично и откровенно. Поэт передаёт не отвлечённую мысль, а переживание, которое трудно выразить обычными словами без потери смысла.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особенно заметны сомнение, вина и позднее понимание случившегося. Это делает чувства не только сильными, но и внутренне драматичными.
</a:t>
            </a:r>
            <a:endParaRPr lang="en-US" sz="10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слоя помогают увидеть, как ночь у Тютчева соединяет тайну мира, внутреннюю сосредоточенность и тревожное самопознание.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ночных мотивов в лирике Ф. И. Тютчева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 у Тютчева раскрывают не внешнюю темноту, а глубину переживания: именно в ней особенно ясно слышны мысль, страх и ожидание.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стихотворения Тютчева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связать художественную форму с идейным содержанием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Тютчева: краткость и смысловая насыщенность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поэтическая речь строится на ярких эпитетах, метафорах, олицетворениях и риторических вопросах; они не украшают текст, а усиливают философскую напряжённость.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говорить предельно сжато: несколько строк у него заменяют развёрнутый монолог, а каждое слово получает особый вес и смысловую нагрузку.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Инверсия, паузы и резкие синтаксические переломы передают движение мысли и создают ощущение внутреннего конфликта, из-за которого стихотворение звучит многозначно.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устойчивый круг образов, через который поэт описывает мир как живую и противоречивую стихию.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доминанты поэзии Тютчева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мотивы связаны с напряжением природы и внутренней жизни; именно они формируют философский характер лирики.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тематическая оценка на основе лирики Ф. И. Тютчева; точные количественные данные не приводятся.
</a:t>
            </a:r>
            <a:endParaRPr lang="en-US" sz="5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Тютчева и их смысл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Silentium! — слово, которое должно хранить тайну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поэт убеждает не доверять внутреннее чувство случайному и грубому слову. Образом становится замкнутый, хрупкий мир души, который легко нарушить внешним высказыванием. На иллюстрации уместны рукопись и сдержанный портрет автора.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гроза» — мгновение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радость пробуждения природы, где гром и дождь звучат не как угроза, а как знак движения жизни. В нём слышится восторг перед энергией мира. Для визуального ряда подходят небо, молния и свежая весенняя зелень.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«О, как убийственно мы любим...» — трагедия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любовь как испытание, в котором близость оборачивается болью, виной и разрушением. Стихотворение строится на остром психологическом переживании, а не на внешнем сюжете. Его художественный центр — раненое человеческое сердце.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то, что мните вы, природа...» — спор о живой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поэт отстаивает представление о природе как о духовно значимой и одушевлённой силе. Текст звучит полемически и заставляет читателя отказаться от сухого рационального взгляда. В кадре хорошо работают лес, небо и тёмная вода.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78613"/>
            <a:ext cx="4039800" cy="25994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произведения раскрывают основные темы и интонации поэта.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стихотворений Тютчева
</a:t>
            </a:r>
            <a:endParaRPr lang="en-US" sz="262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различаются по тону и образам, но все они соединяют личное переживание с философским взглядом на мир.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Ф. И. Тютчева; обобщение по ключевым школьным текстам.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Silentium! и философия слова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возникает как размышление о том, почему внутреннее чувство не сводится к точной формуле и не всегда поддаётся передаче в речи.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слово может обеднять переживание, делая его слишком прямым и лишая тонкости, глубины и личной неповторимости.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как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идея текста — не отказ от общения, а бережное хранение тайны души, которая должна быть защищена от внешнего вторжения.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55" y="3589078"/>
            <a:ext cx="242287" cy="276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стиха: ритм, интонация, звукопись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читаются как напряжённая музыкальная фраза: повтор звуков, созвучия и плавные переходы создают ощущение внутреннего движения и целостности.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эмоциональный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Ритмический рисунок часто передаёт то спокойствие, то резкое возбуждение; благодаря этому стихотворение не просто описывает состояние, а буквально воспроизводит его звучание.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Торжественная, исповедальная или тревожная интонация помогает понять, как поэт соединяет мысль и чувство, превращая звук речи в часть философского содержания.
</a:t>
            </a:r>
            <a:endParaRPr lang="en-US" sz="8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Тютчев важен для школьного чтения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учат внимательному чтению: в них важно замечать подтекст, скрытые противопоставления и то, как один образ меняет смысл другого. Такой анализ развивает точность мышления.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близки темы одиночества, любви, честности слова и сложности взаимопонимания. Поэтому Тютчев помогает говорить о личном опыте на языке высокой поэзии.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отдельной строфой у Тютчева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строфы показывает, как перейти от наблюдения к интерпретации смысла.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стихотворение на философском напряжении: за частной картиной всегда открывается вопрос о мире, времени, человеке и границах знания.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держится на контрастах, поэтому смысл рождается из столкновения света и тьмы, молчания и речи, покоя и стихийного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не фон, а равноправный участник размышления: она говорит, спорит, тревожит и помогает увидеть внутреннюю драму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Сжатость формы сочетается с высокой смысловой плотностью, и именно поэтому короткое стихотворение Тютчева оставляет ощущение большого, незавершённого разговора.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поэтики Тютчева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остаётся современным, потому что говорит о вечных вещах без лишних слов: о тайне личности, силе природы, хрупкости любви и цене молчания.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короткое стихотворение, большой смысл
</a:t>
            </a:r>
            <a:endParaRPr lang="en-US" sz="28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2026-05-23T17:25:10Z</dcterms:created>
  <dcterms:modified xsi:type="dcterms:W3CDTF">2026-05-23T17:25:10Z</dcterms:modified>
</cp:coreProperties>
</file>