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1: основы литературного анализа и главные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 устроен текст и откуда берётся его смысл.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литературный анализ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9 классе учит не только читать, но и видеть подтекст, конфликт, авторскую оценку и связь текста с эпохой. Это помогает понимать произведение глубже, чем по пересказу.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литературное произведение как объект анализа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рассматривают как художественный текст, где каждый элемент работает на общий смысл: тема обозначает круг изображённых явлений, а идея показывает авторский вывод.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передаёт последовательность событий, а композиция организует их так, чтобы усилить напряжение, выделить важные эпизоды и подчеркнуть развитие конфликта.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создают не только события, но и язык, повтор, контраст, символы и детали. Поэтому один и тот же текст можно читать на разных уровнях глубины.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разбор эпизода в реальном произведении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эпизода в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где именно находится эпизод: это начало, кульминация или финал. Затем смотрят, как он продвигает действие и меняет отношения персонажей.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анализируют реплики, жесты, предметные детали и тон сцены. Именно они помогают понять конфликт и увидеть авторское отношение к героям.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смысл произведения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отдельные факты, а взаимосвязь элементов текста в одном анализе.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задаёт движение текста, а тема и идея фиксируют его итоговый смысл; остальные элементы раскрывают это содержание.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модель для анализа художественного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93683"/>
            <a:ext cx="4176900" cy="17383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близких понятий: тема, проблема, идея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понятия связаны, но отвечают на разные вопросы о тексте.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называет предмет изображения, проблема формулирует вопрос, а идея даёт авторский ответ. Путать их нельзя.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литературы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последовательно анализируется литературный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анализа художественного произведения для 9 класса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конфликта и его последствия в сюжете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возникает, когда сталкиваются характеры, убеждения или интересы. Для девятиклассника особенно важны ситуации, где герой вынужден выбирать между личным желанием и нравственным долгом.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школьных произведениях встречаются три типа конфликта: человек и общество, человек и человек, человек и собственная совесть. Каждый из них по-своему раскрывает героя.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конфликт двигает сюжет вперёд, меняет отношения персонажей и помогает автору выразить оценку событий. Без него действие теряет напряжение и смысловую глубину.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в школьной программе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пересекаются, поэтому один и тот же текст может затрагивать сразу несколько смысловых линий.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встречается чаще всего, потому что лежит в основе многих сюжетов и лирических размышлений.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произведениям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 при анализе произведения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Распространённая ошибка — пересказывать события вместо анализа. В таком ответе есть фабула, но нет темы, конфликта, деталей речи героев и связи эпизода с авторской позицией.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анализ показывает, зачем нужен эпизод, что он говорит о герое и как помогает понять главную мысль произведения. Тогда ответ становится точным и содержательным.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65400"/>
            <a:ext cx="3604200" cy="1812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нужно знать о литературном тексте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основные элементы анализа и увидеть, как они связаны между собой.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тема, идея, композиция и деталь работают вместе: каждый элемент уточняет другой и помогает точнее понять замысел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части 1, школьный курс литературы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помогают раскрыть смысл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речи особенно важны в лирике и в выразительных эпизодах прозы: именно они создают интонацию, образ и скрытую оценку.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смысл поддерживают образные средства, но более сложные приёмы помогают увидеть контраст, напряжение и авторское отношение.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части 1, обобщение по произведениям школьной программы 9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57128"/>
            <a:ext cx="750900" cy="600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связи литературы с эпохой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точнее читается, если помнить время его создания: события эпохи объясняют поступки героев, их речь и столкновение взглядов.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отражает представления о чести, долге, свободе, семье и служении, поэтому многие темы повторяются у разных авторов.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Дворянские традиции, реформы, война или перемены в быту влияют на характеры персонажей и на то, какие вопросы становятся главными.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эпохой помогает объяснить не только сюжет, но и внутренний выбор героя: его сомнения, поступки и отношение к людям становятся понятнее.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авторской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наблюдений: от вопроса о герое к выводу о том, кого автор поддерживает, а чьё поведение критикует.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Онегин: человек, который скучает среди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Онегин одет и воспитан как дворянин своего круга, но его холодная манера общения выдаёт внутреннюю усталость. В его поступках заметны ум, скепсис и отчуждение, поэтому образ становится символом человека, не нашедшего места в своей среде.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Чацкий: голос, который звучит слишком остро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Чацкий говорит быстро, смело и без оглядки на правила салона. Его речь полна иронии и прямоты, а отношение к окружающим показывает конфликт с обществом, где ценят удобство, а не честность и свободу мысли.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его время: как образ становится знаком эпохи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стороны, ограничения и смысловые эффекты художественных средств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приём работает в тексте, что он не может выразить сам по себе и какой результат даёт в восприятии читателя.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приём может работать по-разному: его значение зависит от жанра, контекста и того, какую мысль автор хочет подчеркнуть.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части 1, школьный анализ художественных средств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глубина понимания литературного текста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шаг требует не только внимательного чтения, но и умения сравнивать эпизоды, замечать повторы и связывать текст с эпохой.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 развивается поэтапно: от событий к смыслу, от наблюдения к самостоятельному выводу.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части 1, логика последовательного анализа литературного произведения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терминов нужно уверенно различать, чтобы быстро и точно разбирать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части 1, школьный курс литературы 9 класса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минимальный набор для ответа по произведению: он помогает не путать близкие понятия и строить связный анализ без лишних повторов.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необходимо для перехода к более сложному анализу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различать тему, проблему и идею, потому что именно они показывают, о чём говорит текст и какой вывод предлагает автор.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находить конфликт и понимать, как он движет сюжетом: через столкновение характеров, взглядов или внутренний выбор героя раскрывается смысл произведения.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видеть роль композиции и художественной детали, так как порядок эпизодов, повтор, контраст и точная подробность меняют восприятие сцены и героя.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опираться на знакомые произведения 9 класса: они дают примеры для сравнения и подготавливают к анализу лирики, образов и исторического контекста.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1: фундамент для точного чтения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не просто пересказывать текст, а объяснять его смысл: находить тему, конфликт, идею и роль деталей. Это основа для дальнейшего изучения литературы в 9 классе.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2026-05-23T00:57:12Z</dcterms:created>
  <dcterms:modified xsi:type="dcterms:W3CDTF">2026-05-23T00:57:12Z</dcterms:modified>
</cp:coreProperties>
</file>