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Истинный слух: редкий музыкальный навык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навык, который позволяет узнавать ноты без подсказки.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слышит музыку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улавливает звук, а мозг превращает его в осмысленное музыкальное ощущение. Так мы различаем высоту, громкость и тембр, а с практикой учимся узнавать ноты точнее.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Истинный слух — это умение сразу назвать высоту звука без сравнения с другой нотой. Человек слышит отдельный тон и быстро определяет 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относится именно к точности высоты: до, ми, фа-диез, ля-бемоль. Он не зависит от громкости, силы удара или тембра инструмента.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происходит мгновенно, как узнавание знакомого цвета или запаха. При этом человек не вычисляет ноту шаг за шагом, а просто слышит её название.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истинным слухом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абсолютным слухом может определить ноту на пианино, тон колокольчика или звук настройки гитары. Иногда он узнаёт даже отдельный звук в песне.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звуков вокруг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такой слух формируется у тех, кто начал заниматься музыкой очень рано. Особенно заметно это в дошкольном возрасте, когда слух активно привыкает к нотам.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встречается чаще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истинный слух проявляется 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редок абсолютный слух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общую картину: абсолютный слух встречается крайне редко, а большинство людей опираются на сравнение звуков.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абсолютный слух — исключение, тогда как относительный слух и обычное восприятие звуков встречаются гораздо чаще.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общим оценкам распространённости в музыкальной педагогике; без привязки к одному исследованию.
</a:t>
            </a:r>
            <a:endParaRPr lang="en-US" sz="12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Относительный слух помогает узнавать расстояние между нотами, то есть интервалы. Он особенно полезен, когда нужно спеть мелодию, подобрать её на слух или сыграть вместе с другими.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слух работает иначе: он называет ноту сразу, без опоры на предыдущий звук. Это удобно, но навык сам по себе не заменяет музыкальный опыт.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исполнения важны не только точные ноты, но и ритм, память и выразительность. Поэтому даже человек с абсолютным слухом должен постоянно тренироваться.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и относительный слух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к распознаванию ноты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звук проходит через слуховую систему и сопоставляется с памятью о нотах.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раннее обучение важно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начинает занятия музыкой до 6–7 лет, слух быстрее запоминает высоту звуков. В этом возрасте мозг особенно легко связывает ноту с её звучанием.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начало тоже полезно, но чаще развивает относительный слух и музыкальную грамотность. Это помогает точнее петь, слышать интервалы и уверенно читать ноты.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развитию музыкального слуха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пение отдельных нот учит точно слышать высоту звука. Повторение коротких упражнений каждый день даёт лучший результат, чем редкие длинные занятия.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Сольфеджио развивает внимание к нотам, интервалам и мелодии. Такие упражнения помогают быстрее замечать разницу между звуками и лучше запоминать их звучание.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тоже влияет, но не определяет всё. Важнее постоянная практика, интерес к музыке и привычка внимательно слушать высоту каждого звука.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инструменте укрепляет слуховую память, потому что ребёнок одновременно слушает, сравнивает и повторяет. Это делает восприятие звуков более точным и устойчивым.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слуха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абсолютный, относительный и обычный слух по основным признакам.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слух самый редкий; относительный полезнее в большинстве музыкальных задач; обычный слух требует больше тренировки для точного распознавания нот.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музыкальной педагогики и базовым определениям видов слуха.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полезен истинный слух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абсолютным слухом может быстрее определить, какая нота звучит, и точнее настроить инструмент без долгих сравнений. Это особенно удобно на репетиции перед началом игры.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настройка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слух помогает лучше удерживать в памяти высоту звуков и узнавать знакомую мелодию даже после короткого прослушивания. Музыкальные фразы запоминаются точнее и увереннее.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мелодий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и ансамбле абсолютный слух облегчает контроль за собственным голосом или партией. Исполнитель быстрее замечает, если звук слишком высокий, низкий или случайно фальшивит.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ансамбле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 этот навык не делает человека идеальным музыкантом. Ритм, чувство ансамбля, выразительность и регулярная практика остаются такими же важными, как и точное узнавание нот.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вместо тренировки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известная мелодия неожиданно звучит в другой тональности, человек с абсолютным слухом может воспринимать её как «не ту». Из-за этого знакомая песня иногда кажется странной или непривычной.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есть трудности у людей с абсолютным слухом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люди нередко очень остро слышат расстроенные инструменты, посторонние шумы и малейшие неточности в высоте звука. Это помогает замечать ошибки, но может мешать расслабленно слушать музыку.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чувствительность полезна на занятиях, однако она иногда делает прослушивание более утомительным. Там, где другим просто приятно слушать, человеку с абсолютным слухом приходится постоянно замечать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истинный слух особенно помогает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навык особенно ценен в точных задачах, где важно быстро определить высоту звука и заметить малейшее отклонение.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задача связана с высотой звука, тем полезнее абсолютный слух; в свободном исполнении его роль заметно меньше.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урока об абсолютном слухе, 2025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музыканты и абсолютный слух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музыкантов, которых часто связывают с абсолютным слухом, называют Вольфганга Амадея Моцарта. Его раннее и очень точное музыкальное развитие стало частью исторической легенды.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Гленн Гульд известен необычайной точностью исполнения и вниманием к звучанию. Его пример показывает, что тонкий слух помогает, но сам по себе не заменяет глубокую подготовку.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успех всегда складывается из нескольких качеств: труда, памяти, ритма, вкуса и творческого мышления. Абсолютный слух может помочь, но не решает всё за музыканта.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Мэрайя Кэри часто приводится как пример исполнителя с очень точным восприятием высоты звука. Это особенно заметно в вокальной музыке, где важна каждая нота.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истинный слух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человеку предлагают послушать отдельные ноты и назвать их вслух или выбрать из списка. Иногда добавляют звуки разных инструментов, чтобы проверить точность и скорость ответа. Такой тест показывает, узнаёт ли он высоту без подсказки.
</a:t>
            </a:r>
            <a:endParaRPr lang="en-US" sz="1214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усложняют задания: дают аккорды, короткие последовательности звуков или неожиданные тембры. Важно не только правильно ответить, но и сделать это быстро. Для проверки часто используют наушники, клавиатуру, карточки с нотами и экран с заданиями.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музыкальный слух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от раннего слушания звуков до уверенного распознавания нот при регулярных занятиях.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00" y="1545710"/>
            <a:ext cx="35190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50" y="3278360"/>
            <a:ext cx="41055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истинный слух — не «суперсила»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слух может помочь в работе с нотами, но не делает человека автоматически выдающимся исполнителем. Музыкальный результат зависит ещё и от дисциплины, опыта и усердия.
</a:t>
            </a:r>
            <a:endParaRPr lang="en-US" sz="1263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гарантирует успех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точный слух не исправит ошибки во времени и темпе. Если музыкант не чувствует ритм, музыка может звучать неуверенно, хотя ноты названы правильно.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заменяет ритм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становится полезным только тогда, когда его поддерживают упражнения, репетиции и внимательное слушание. Без тренировки любые способности постепенно теряют точность и уверенность.
</a:t>
            </a:r>
            <a:endParaRPr lang="en-US" sz="1217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постоянная практика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настроение, а не только высоту звуков. Без умения фразировать, слышать динамику и строить образ даже очень точные ноты звучат сухо и неубедительно.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выразительность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242477"/>
            <a:ext cx="4684800" cy="10127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начала занятий и возможный результат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возраст старта влияет на тип слуха и ожидаемый результат обучения.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об абсолютном и относительном слухе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 повышает шанс на абсолютный слух, а более позднее обучение чаще формирует устойчивый относительный слух и музыкальную грамотность.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 в школе и повседневной жизни
</a:t>
            </a:r>
            <a:endParaRPr lang="en-US" sz="2591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слышать высоту звука, повторять мелодию и петь точнее. Постепенно развивается внимание к интонации и уверенность при исполнении простых песен.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музыки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совместного пения музыкальный слух помогает не сбиваться с партии, слышать соседние голоса и быстрее замечать неточности. Это укрепляет память и самоконтроль.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репетиции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слушание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абсолютного слуха можно тренировать слух, замечая различия в нотах, голосах и интонации речи. Такие навыки делают пение и восприятие музыки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слух — не чудо, а редкая способность точно узнавать ноты. Он развивается особенно успешно при раннем обучении, но настоящую музыкальность создают ещё ритм, память, внимание и упорная практика.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Истинный слух: редкий, но понятный навык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2026-05-24T23:22:40Z</dcterms:created>
  <dcterms:modified xsi:type="dcterms:W3CDTF">2026-05-24T23:22:40Z</dcterms:modified>
</cp:coreProperties>
</file>