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 идёт»: музыка и стихи о зиме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музыка рассказывают тихую историю зимнего снега.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мастера русской культуры
</a:t>
            </a:r>
            <a:endParaRPr lang="en-US" sz="2322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написал стихотворение, а Георгий Свиридов подарил ему музыку. Вместе они создали нежный зимний образ, где слово и мелодия звучат как одно целое.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12" y="1392109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500" y="2781486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 названии «Снег идёт»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показывает, что снег не стоит на месте. Он медленно падает, и это движение делает зимнюю картину живой и спокойной.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движении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приходит не громко, а почти незаметно. В названии чувствуется мягкий переход к холодному времени года, без шума и спешки.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появление зимы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«идёт» звучит плавно и спокойно. Оно помогает представить тихий вечер, когда за окном уже темнеет, а снег ложится на землю.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тишина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вызывает добрую надежду на красивое зимнее чудо. Кажется, что снежинки сейчас превратят обычный день в сказочную картину.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чуда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двух словах слышатся тишина, нежность и красота. Они сразу настраивают на вдумчивое чтение и внимательное слушание музыки.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настроение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картина в словах и музыке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рисует снег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 снег через свет, тишину и медленное движение. Слова простые, но из них сразу вырастает ясная зимняя картина. Читаешь — и будто смотришь в окно.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 помогает увидеть зимний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Свиридов передаёт это же чувство мягкой мелодией. Музыка звучит плавно, словно снежинки кружатся в воздухе. Вместе слова и звуки делают картину особенно живой.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умел замечать самые тонкие детали природы. Он видел не только снег, но и его свет, движение и настроение, будто рисовал словами маленькое чудо.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часто напоминают живую картину. В них нет лишних украшений: каждое слово работает точно, как снежинка, которая падает именно туда, куда нужно.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«Снег идёт» поэт помогает читателю увидеть зиму ясно и просто. Благодаря этому стихотворение легко понять даже младшим школьникам, а значит, и полюбить 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— поэт наблюдений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Свиридов — композитор настроения
</a:t>
            </a:r>
            <a:endParaRPr lang="en-US" sz="2402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Свиридова течёт спокойно и мягко. Она не торопится, а будто медленно ведёт слушателя по зимней дороге, покрытой свежим снегом.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слышится не шум, а тишина. Такие звуки помогают почувствовать вечерний покой и увидеть, как снег осторожно ложится на землю.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Свиридов умеет превращать обычный зимний день в красивую историю. Его музыка добавляет тексту особое чувство чуда, совсем не громкое, но очень заметное.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настроение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спорит со стихами, а бережно их сопровождает. Она помогает лучше услышать смысл текста и почувствовать его зимнюю красоту.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Бережная поддержка слова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25" y="983275"/>
            <a:ext cx="2743750" cy="21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стихотворение, мы замечаем снег, свет и тишину. Слова Пастернака создают точный образ зимнего вечера. Уже здесь хочется остановиться и просто смотреть в окно, как будто там начинается маленькое чудо.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слово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Свиридов добавляет к словам мягкую мелодию и спокойный ритм. Стихи начинают звучать особенно тепло, а зимняя картина становится ещё выразительнее. Кажется, что снежинки не только падают, но и поют.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музыка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и музыка соединяются, получается цельный образ зимы. Ноты, снежинки и тихий пейзаж как будто складываются в одну картину. Она простая, но очень красивая и запоминающаяся.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— одна картина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становится музыкальным произведением
</a:t>
            </a:r>
            <a:endParaRPr lang="en-US" sz="150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у произведения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чувство — спокойствие. Всё вокруг становится тише, и кажется, что даже шаги на снегу звучат осторожно, почти шёпотом.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чувство — светлая радость. Зима здесь не пугает, а радует мягкой красотой, как будто на улице рассыпали серебряные искры.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чувство — лёгкая задумчивость. Хочется помолчать, посмотреть в окно и просто подружиться с тишиной, как с хорошим зимним другом.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Четвёртое чувство — удивление. Обычный снег вдруг становится настоящим героем, который умеет менять настроение целого дня.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запоминается сам снег: белый, мягкий, плавно падающий. Он не кажется холодным, а выглядит красивой частью природы, которая делает мир наряднее.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заметны тишина и свет. Они помогают представить зимний вечер, когда фонарь или окно делают снег почти волшебным, как в сказке.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важный образ — движение. Снег идёт, кружится, меняет всё вокруг. Из-за этого стихотворение кажется живым и очень легко представляется в воображении.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запоминаются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образ зимы в стихотворении
</a:t>
            </a:r>
            <a:endParaRPr lang="en-US" sz="2131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задаёт движение. Мы понимаем: снег не просто есть, он идёт, а значит, будет меняться вся картина за окном.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Появляются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белый снег, тишину и мягкий свет. Из этих небольших деталей складывается ясная зимняя сцена.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Музыка усиливает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делает картину плавной и лёгкой. Слушателю проще почувствовать, как тихо и красиво падают снежинки.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Образ остаётся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и музыка соединяются, зима запоминается особенно хорошо. Хочется снова представить этот спокойный снежный вечер.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уже темнеет, и на стекле мягко тают первые снежинки. В комнате тепло, а на улице снег укрывает крыши и дорожки, делая мир спокойным и светлым. Такая картина напоминает, что зима может быть не строгой, а очень красивой.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у окна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неподвижно, будто прислушиваются к тишине. Фонарь или свет из окна делает снег золотистым и уютным, а двор похожим на добрую зимнюю сказку. В русской поэзии такие детали помогают почувствовать не холод, а покой и красоту.
</a:t>
            </a:r>
            <a:endParaRPr lang="en-US" sz="101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деревья и мягкий свет
</a:t>
            </a:r>
            <a:endParaRPr lang="en-US" sz="1405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идёт медленно и ровно, кажется, что он очищает землю и делает её нарядной. Поэты часто видят в этом не просто погоду, а особенное настроение. У Пастернака зима звучит живо, спокойно и очень по-домашнему.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знак обновления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русской поэзии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особенная музыка Свиридова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идёт плавно, без резких движений, словно снег медленно опускается на землю. Благодаря этому стихотворные строки звучат особенно мягко и естественно.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мелодии слышны спокойствие и певучесть, поэтому каждое слово как будто светится изнутри. Музыка не спорит с текстом, а бережно помогает ему раскрыться.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Свиридов создаёт ощущение зимнего простора и тишины, где всё замедляется. Слушатель словно видит снежный вечер и чувствует, как вокруг становится светлее и чище.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легче заметить точные слова Пастернака: снег, свет, тишину и движение. Они складываются в ясную картину, которую можно представить почти как рисунок.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слушание дают разное впечатление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слушании сильнее ощущается настроение. Мелодия подсказывает, где в тексте спокойствие, а где появляется лёгкое удивление перед зимним чудом.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почувствовать ритм стихов. Даже обычные слова начинают звучать мягче, будто их тоже тронул падающий снег и они стали тише.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и музыка соединяются, одна и та же зима раскрывается по-новому. Сначала её видишь, потом слышишь, а потом будто сам оказываешься внутри снежного вечера.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главный герой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снег ведёт себя почти как живой герой. Он не просто падает, а меняет всё вокруг, делает двор, деревья и дома тише, мягче и красивее.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снежинок, крыш и веток помогает увидеть, как снег осторожно покрывает мир. Кажется, что он умеет превращать обычный вечер в спокойную зимнюю сказку.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произведение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дарит лёгкую радость от красивой зимней картины. В нём приятно узнавать знакомый снег и замечать, как обычный день вдруг становится особенным.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 снега и мягкая музыка успокаивают. Кажется, что мир ненадолго притих, чтобы дать человеку отдохнуть и послушать тишину.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удивление перед тем, как просто и красиво может выглядеть зима. Даже маленькая снежинка в этом произведении кажется важной и очень заметной.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зимний вечер настраивает на мечты и добрые мысли. Хочется смотреть в окно, слушать снег и представлять, как мир становится чуть светлее.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художественных средства помогают сделать зимний образ ясным и очень живым.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использует минимум лишних слов, поэтому каждое выражение сразу рисует картину и легко запоминается.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«Снег идёт»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музыка и зимний образ вместе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соединяются строки и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Стихотворные строки сохраняют смысл и точные наблюдения поэта. Музыка добавляет мягкое звучание, и зимняя картина начинает восприниматься не только глазами, но и на слух.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становится целым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слово и музыка работают как одна история. Они не повторяют друг друга, а помогают увидеть снег, тишину и свет как единый, очень нежный образ.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интересно детям
</a:t>
            </a:r>
            <a:endParaRPr lang="en-US" sz="2139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простая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сразу узнаёт знакомую зиму: снег, вечер, тишину и свет. Всё это легко представить, поэтому произведение не пугает и быстро вызывает интерес.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свои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и слушания хочется самому назвать, что чувствуешь: удивление, радость или мечтательность. Так произведение учит замечать красоту вокруг и говорить о ней своими словами.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музыка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стихам добавляется музыка Свиридова, образ становится ещё понятнее. Мелодия помогает почувствовать спокойствие, красоту и мягкое движение снежинок.
</a:t>
            </a:r>
            <a:endParaRPr lang="en-US" sz="14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произведения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точное слово Пастернака и мягкую музыку Свиридова. Благодаря этому один зимний образ звучит сразу в двух видах искусства и становится особенно выразительным.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здесь показан не как плохая погода, а как красивая часть природы. Он движется спокойно, меняет пространство и делает всё вокруг светлее и тише.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простота. В тексте нет сложных событий, зато есть ясные детали, которые легко представить и запомнить даже младшим школьникам.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 остаётся светлым, тихим и немного волшебным. Именно поэтому произведение не надоедает: его хочется и читать, и слушать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зимняя красота в слове и музыке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 идёт» показывает, как поэзия и музыка вместе превращают обычный зимний вечер в тихую и красивую картину. Это произведение легко запомнить и приятно слушать.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2026-05-24T18:55:51Z</dcterms:created>
  <dcterms:modified xsi:type="dcterms:W3CDTF">2026-05-24T18:55:51Z</dcterms:modified>
</cp:coreProperties>
</file>