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поэта: от первых впечатлений к первым стихам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детство, чтение и чувства превращают обычного человека в поэта.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о рождении поэта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 биография, эпоха и личный опыт входят в стихи. В 9 классе особенно важно понять: поэтический дар формируется постепенно — через семью, книги, школу и первые сильные впечатления.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истоки поэтического дара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замечает детали, которые другие не всегда видят: цвет неба, движение ветра, выражение лица, необычную тишину. Из таких наблюдений рождаются образы и сравнения.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 и семейные рассказы с ранних лет знакомят с интонацией, ритмом и звучанием речи. Они помогают почувствовать, как слово может быть не только точным, но и музыкальным.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события детства, радость, обида или удивление надолго остаются в памяти. Именно они часто становятся основой первых стихов, потому что требуют точного и искреннего выражения.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дар проявляется и в интересе к рифме, звучанию, повтору. Ребёнок, который любит подбирать слова и играть их смыслом, уже делает первые шаги к стихам.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первая школа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речь и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слышит первые слова, учится интонации и запоминает привычный способ говорить. Чтение вслух и разговоры взрослых незаметно формируют его будущую поэтическую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дома и 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книгами, окном, тишиной или, наоборот, живыми беседами становится первым миром наблюдений. Именно отсюда в памяти остаются образы, которые потом переходят в стихи.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становление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помогают поэтическому дару развиваться и что именно даёт каждый из них.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личность складывается не из одного дара, а из нескольких условий, которые действуют одновременно и поддерживают друг друга.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«Рождение поэта»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школа поэтического языка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басни, сказки и лирические стихи, школьник замечает, как поэты отбирают самые точные слова. Так развивается чувство меры, выразительности и смысловой точности.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образцы учат слышать ритм и видеть, как строится строка. Чем внимательнее чтение, тем легче понять, почему стихотворение звучит именно так.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показывает, что короткая поэтическая фраза может передавать сложную мысль. Это помогает не только читать, но и пробовать писать самостоятельно.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стихотворению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чувство превращается в законченный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детские переживания становятся стихами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требуют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обида, тревога и восхищение часто не умещаются в обычный разговор. Стихотворение помогает передать такое чувство кратко, точно и очень лично, без лишних объяснений.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особенно волнуют честность, свобода, дружба и отношение к себе. Поэтому ранние стихи нередко звучат как попытка разобраться, что правильно, а что нет.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важнее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стихах автор чаще говорит прямо и без сложных приёмов. Такая открытость делает текст живым: читатель слышит не выдуманную роль, а настоящее переживание.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становится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случилось с человеком однажды, надолго остаётся в памяти и ищет форму выражения. Поэзия превращает пережитое событие в образ, который могут понять другие.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питает поэтическое воображение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поэта не возникает само по себе: оно опирается на память, впечатления и язык, который человек слышит и читает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чтение дают основу для образов и слов, а остальные источники уточняют настроение, темы и интонацию стихов.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«Рождение поэта»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природы как источник образов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учится смотреть внимательно: снег, дождь, туман, рассвет и смена времён года становятся не просто явлениями, а точными художественными образами.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наблюдения рождаются сравнения, метафоры и эпитеты. Природа помогает передать настроение героя, поэтому пейзаж в стихах часто говорит не меньше, чем прямые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редко рождается сразу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чувства, события или яркой мысли. Пока переживание свежо, поэт только намечает тему и ищет, что именно хочет сказать.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строки, но они редко бывают точными. В черновике автор пробует разные слова, меняет порядок мыслей и проверяет звучание фразы.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текст сокращается и уточняется: убираются лишние слова, подбираются рифмы, выравнивается ритм. Поэт ищет выражение, где смысл звучит ясно и красиво.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стихотворение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вслух и новых исправлений возникает законченный текст. В нём чувство и форма совпадают, а каждое слово работает на общий замысел.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94942"/>
            <a:ext cx="3856200" cy="183736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начинающего поэта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и привычки помогают заметить поэтический дар на раннем этапе.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узнаётся не только в готовых стихах, но и в внимании к слову, деталям и звучанию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«Рождение поэта»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и мастерство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помогает начать стихотворение: появляется сильное чувство, образ или мысль. Но первый импульс ещё не делает текст готовым и выразительным.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требует практики. Поэт учится слышать ритм, подбирать рифмы, строить строки и замечать, какое слово звучит точнее остальных.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чтение и разбор чужих стихов. Они показывают, как работает строфа, как создаётся настроение и как смысл соединяется с музыкой речи.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стихотворение рождается тогда, когда вдохновение поддержано трудом. Именно работа над текстом превращает удачную мысль в цельное произведение.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становлении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разные условия действуют вместе, а не по отдельности.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становятся чтение и труд над стихом: они развивают язык, форму и умение точно выражать мысль.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теме; условная оценка значимости факторов для 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признание и его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доброе слово от учителя, родных или друзей помогает поверить в себя. Для начинающего автора это знак, что его мысли и чувства могут быть интересны другим.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похвала не завершает путь. После удачного опыта появляется желание писать внимательнее, исправлять неудачные строки и добиваться большей точности.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случайная удача превращается в осознанную работу. Признание становится не целью, а поддержкой на пути к настоящему мастерству.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эпохи в поэзии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книги и тихий кабинет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раскрытая книга, рядом — перо и листы с пометками. Такой интерьер напоминает о времени, когда поэт работал сосредоточенно и внимательно, а каждая строка рождалась в тишине.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помнит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улицы, старые дома и памятные фасады передают дыхание эпохи. В таких видах легко увидеть, как поэт замечает историю вокруг себя и превращает её в образ, настроение и интонацию.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след живой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Исписанные страницы, зачёркнутые строки и заметки на полях показывают путь к стихотворению. Поэт не просто пишет красивый текст, а ищет точное слово и слышит голос своего времени.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становится автором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интереса к слову к собственной поэтической 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собственный голос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 начинается с личного выбора темы. Поэт пишет о том, что действительно волнует его, а не повторяет общие слова и готовые фразы.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важны точные образы и честность чувства. Когда стихотворение передаёт живое наблюдение и личное отношение, оно становится узнаваемым и непохожим на другие.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особая интонация. По ней можно узнать автора: у каждого по-своему звучат грусть, удивление, радость или размышление о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рождения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шаг за шагом формируется поэтическая личность от первых впечатлений до зрелого творчества.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появляется внезапно: его путь складывается из опыта, чтения, ошибок, правки и постепенного становления собственного стиля.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 «Рождение поэта»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рождается тогда, когда чувство встречается с трудом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дар раскрывается через впечатления детства, чтение, наблюдение мира и упорную работу над словом. Именно так рождается живой, узнаваемый голос автора.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2026-05-22T23:35:51Z</dcterms:created>
  <dcterms:modified xsi:type="dcterms:W3CDTF">2026-05-22T23:35:51Z</dcterms:modified>
</cp:coreProperties>
</file>