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структура системы защиты населения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защита людей при чрезвычайных ситуациях?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РСЧС и почему она важна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государственные и местные службы, чтобы заранее замечать опасности, быстро предупреждать людей и организованно помогать им при ЧС.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РСЧС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заранее выявляет угрозы: ведёт наблюдение, анализирует обстановку и прогнозирует риск, чтобы сократить вероятность самой чрезвычайной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уже возникла, система предупреждает население, организует эвакуацию, спасение людей и первичную помощь пострадавшим.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происшествия РСЧС помогает восстановить важные службы: воду, свет, транспорт, связь и другие объекты, нужные для нормальной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РСЧС действует при возникновении угрозы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РСЧС от сигнала об опасности до устранения последствий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48625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принцип построения РСЧС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уровень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в городе, районе или посёлке. Здесь особенно важны местные планы действий, информирование жителей и первые меры реагирования до прибытия крупных сил.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уровень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общие правила, координирует работу ведомств и распределяет ресурсы, когда ситуация затрагивает несколько регионов или требует решений по всей стране.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Объектовый уровень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на отдельном объекте: в школе, на заводе или в учреждении. Главная задача — безопасность людей, исправная сигнализация и понятный порядок эвакуации.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уровень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территорию субъекта РФ: готовит эвакуацию, организует оповещение, поддерживает запасы и направляет помощь туда, где она нужна быстрее всего.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уровни связаны между собой и действуют согласованно. Благодаря этому помощь можно организовать и для большой территории, и для одного здания.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за что отвечает в системе — от всей страны до отдельного объекта.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РСЧС и их основные функции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уровень к месту происшествия, тем быстрее принимаются первые меры. При этом федеральный уровень обеспечивает единые правила и поддержку.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68-ФЗ; общая структура РСЧС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подсистемы РСЧС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прогнозирование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погодой, состоянием рек, опасными производствами и другими рисками следят специальные службы и ведомства. Их данные помогают заранее увидеть угрозу и подготовить людей и технику к возможной чрезвычайной ситуации.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энергетика и порядок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эвакуация или восстановление жизнеобеспечения, подключаются транспортные, коммунальные и силовые службы. Они помогают доставлять людей, поддерживать свет и тепло, а также сохранять порядок на месте происшествия.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оповещение и медицина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подразделения передают сообщения населению, другие принимают пострадавших и оказывают помощь. Так информация быстро доходит до людей, а рядом сразу появляются те, кто умеет спасать и лечить.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разные службы выполняют свои части одной общей работы.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средства, которые участвуют в ликвидации ЧС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задействованы спасатели, пожарные и медики: именно они первыми входят в зону происшествия и определяют скорость 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состава сил РСЧС по функциональным направлениям
</a:t>
            </a:r>
            <a:endParaRPr lang="en-US" sz="9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РСЧС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 организует общую работу системы: собирает информацию, координирует силы реагирования и следит, чтобы меры безопасности выполнялись без задержек.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Комиссии по ЧС и пожарной безопасности на местах отвечают за готовность территорий, уточняют планы действий и управляют первыми шагами при угрозе или происшествии.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Правительственная комиссия принимает решения по особенно крупным и сложным чрезвычайным ситуациям, когда требуется согласовать действия разных ведомств и направить ресурсы в пострадавшие районы.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Дежурно-диспетчерские службы принимают сообщения, передают их дальше и поддерживают постоянную связь между центром, регионами и муниципалитетами.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функционирования РСЧС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деятельность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обычное время РСЧС наблюдает за обстановкой, проводит профилактику, обновляет планы действий и обучает население правилам безопасности.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Чрезвычайная ситуация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происшествии начинаются спасательные работы, эвакуация, медицинская помощь и жизнеобеспечение людей: вода, питание, укрытие и временное размещение.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готовность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риск растёт, усиливаются дежурство, контроль и оповещение. Силы и средства готовят заранее, чтобы быстрее отреагировать на возможную ЧС.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сигнала: от угрозы до действий людей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оповещения в РСЧС показывает, как информация проходит от обнаружения опасности до защиты населения и контроля обстановки.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предотвратить ЧС заранее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опасных объектов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регулярных проверок плотин, предприятий и систем пожарной безопасности. Это помогает заметить слабые места раньше, чем они станут причиной аварии.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готовность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учебные эвакуации в школах, учреждениях и на предприятиях. Такие тренировки учат людей действовать спокойно, быстро и без лишней паники.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 точную статистику, а сравнительную распространённость разных групп угроз, с которыми система должна быть готова работать одновременно.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чрезвычайные ситуации встречаются чаще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приходится готовиться к природным и техногенным ЧС, поэтому важны и профилактика, и быстрый отклик служб.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ОБЗР и открытым сведениям МЧС России; условные значения для сравнения, без точной статистики.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193351"/>
            <a:ext cx="3975900" cy="859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службы и их вклад в спасение людей, обеспечение порядка и восстановление нормальной жизни после происшествия.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ликвидации последствий ЧС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последствий невозможна без согласованной работы спасателей, медиков, полиции, коммунальных служб и добровольцев.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РСЧС и школьному курсу ОБЗР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605221"/>
            <a:ext cx="378000" cy="30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добровольцы и жители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поддержка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участвуют в поиске людей, помогают эвакуированным и поддерживают тех, кто оказался в трудной ситуации. Их помощь особенно важна в первые часы после происшествия.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необходимость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 волонтёры могут доставлять воду, еду, одежду и другие нужные вещи в пункты временного размещения. Это облегчает работу профессиональных служб.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передавать только проверенные сообщения и следовать официальным указаниям. Так снижается риск слухов, паники и ошибочных действий, которые мешают спасению людей.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взаимопомощь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 граждан помогает быстрее организовать эвакуацию, не создавать давку и поддерживать тех, кому нужна помощь. Ответственность каждого усиливает общую безопасность.
</a:t>
            </a:r>
            <a:endParaRPr lang="en-US" sz="11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и безопасность школы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РСЧС заметна через планы эвакуации, пожарную сигнализацию и понятные указатели выхода. Эти элементы помогают быстро сориентироваться и покинуть здание без лишней суеты.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сотрудники следят за аптечками, состоянием путей эвакуации и проведением тренировок. Если все знают свои действия заранее, школа становится безопаснее для учеников и персонала.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связана с муниципальными службами, которые помогают при пожаре, угрозе или другой опасной ситуации. Для ученика это понятный пример работы государственной системы в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человека при ЧС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личных действий в ЧС строится так, чтобы уменьшить панику, травмы и лишние потери до прибытия помощи.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распределены обязанности между уровнями, тем быстрее система реагирует на угрозу и меньше людей страдает от последствий.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уровней управления позволяют быстрее организовать помощь на любой территории.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структура РСЧС, изложенная в материалах школьного курса ОБЗР и нормативных документах о системе предупреждения и ликвидации ЧС.
</a:t>
            </a:r>
            <a:endParaRPr lang="en-US" sz="6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РСЧС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и цифровые карты помогают видеть обстановку почти в реальном времени. Это особенно важно при лесных пожарах, паводках и крупных авариях, когда счёт идёт на минуты.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на опасных объектах и автоматизированные системы оповещения ускоряют передачу сигнала в службы реагирования. Благодаря этому решения принимаются точнее, а помощь направляется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система, которая работает на опережение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профилактику, оповещение, спасение и восстановление в единую систему. Именно поэтому защита людей начинается задолго до самой чрезвычайной ситуации.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2026-05-21T01:49:42Z</dcterms:created>
  <dcterms:modified xsi:type="dcterms:W3CDTF">2026-05-21T01:49:42Z</dcterms:modified>
</cp:coreProperties>
</file>