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донского казачества: история, утрата и возвращение традиций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Донского края: от казачьей общины до возрождения традиций сегодня.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появились донские казаки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возникли в степях по берегам Дона в XV–XVI веках. Их жизнь сочетала службу, труд и общинный порядок, а станицы и Черкасск стали центрами особой культуры и самоуправления.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возрождение стало важным в конце XX века
</a:t>
            </a:r>
            <a:endParaRPr lang="en-US" sz="3955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казачьи традиции ослабели: казачество долго воспринимали прежде всего как часть дореволюционного прошлого.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 — 2020-е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получило новые формы: музеи, фестивали, образовательные проекты и молодежные инициативы помогли сохранить память о традиции.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 — 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 интерес к семейной истории, местным корням и забытым обычаям; на Дону начали появляться первые общества и кадетские классы.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донского казачества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Шашка, папаха, лампасы и знамя напоминают о службе, воинской чести и готовности защищать родную землю.
</a:t>
            </a:r>
            <a:endParaRPr lang="en-US" sz="2500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Станица, курень и круг показывают, как казаки жили вместе, решали дела сообща и соблюдали свои правила.
</a:t>
            </a:r>
            <a:endParaRPr lang="en-US" sz="2500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 был избранным руководителем, а хоругвь, мундир и нагайка подчеркивали дисциплину и традиционный уклад.
</a:t>
            </a:r>
            <a:endParaRPr lang="en-US" sz="2500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казачества помогают увидеть связь между историей, семейной памятью и современной культурой Дона.
</a:t>
            </a:r>
            <a:endParaRPr lang="en-US" sz="2500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формы, старой станицы или исторического знамени лучше всего передает узнаваемый образ донского казачества.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менялись формы работы: от первых объединений до устойчивых образовательных и музейных проектов.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постепенный и непрерывный рост интереса к казачьей традиции в обществе.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возрождения донского казачества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учебного курса по истории Донского края; обобщение по периодам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00" y="2977081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9950" y="3031411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00" y="2977081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20313" y="2977081"/>
            <a:ext cx="533475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общества и их современные задачи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общества сохраняют историю станиц, семьи и службы, проводят встречи, посвященные прошлому Дона, и помогают школьникам узнавать местные традиции.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молодежью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кружки, сборы и совместные дела взрослые передают подросткам представления о дисциплине, ответственности и уважении к старшим.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праздники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Общества участвуют в концертах, фестивалях и памятных мероприятиях, где звучат песни, показываются костюмы и рассказывается о казачьем быте.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служба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современных условиях казаки могут участвовать в охране общественного порядка и в помощи при массовых мероприятиях вместе с местными структурами.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статус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устав, реестровый статус и взаимодействие с властью: именно они определяют, как организация работает и какие задачи выполняет.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469220"/>
            <a:ext cx="10121400" cy="51946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современного возрождения казачества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возрождение связано не только с внешними знаками, но и с повседневной жизнью общины.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устойчивые формы возрождения связаны с теми сферами, где традиция передается от людей к людям.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и культуре Дона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71" y="1891850"/>
            <a:ext cx="5567359" cy="428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696" y="1891850"/>
            <a:ext cx="5567359" cy="428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начинается с края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казачьем классе история перестает быть абстрактной: школьники узнают о станицах, Доне и традициях своих земляков. Кадетская форма и строевая подготовка делают обучение наглядным и помогают почувствовать дисциплину на практике.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соединяются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классах изучают не только историю России и Донского края, но и основы православной культуры, физическую подготовку и нормы поведения. Это помогает увидеть связь между учебой, личной ответственностью и жизнью общества.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наследие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образование показывает, как старые традиции можно включить в современную школьную систему. Краеведческие занятия, встречи с хранителями памяти и парадные построения делают наследие видимым и понятным для подростков.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образование на Дону
</a:t>
            </a:r>
            <a:endParaRPr lang="en-US" sz="5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передается казачья традиция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сохранения традиции от семьи и школы к участию подростка в жизни общины.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в жизни донского казачества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и 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2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праздники и храмовый уклад помогали казакам определять время труда, отдыха и семейных событий. Так складывался особый ритм жизни станицы, связанный с общими традициями.
</a:t>
            </a:r>
            <a:endParaRPr lang="en-US" sz="2189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предках
</a:t>
            </a:r>
            <a:pPr algn="l" indent="0" marL="0">
              <a:lnSpc>
                <a:spcPct val="100000"/>
              </a:lnSpc>
              <a:buNone/>
            </a:pPr>
            <a:r>
              <a:rPr lang="en-US" sz="2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Поминовение умерших, иконы в доме и уважение к родителям соединяли веру с почтением к семье. Эти обычаи учили помнить своих предков и бережно относиться к истории рода.
</a:t>
            </a:r>
            <a:endParaRPr lang="en-US" sz="2493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представления влияли на то, как человек должен вести себя в общине: быть честным, держать слово, уважать старших и помогать соседям в трудную минуту.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возрождении православный компонент часто связан с краеведением, музеями и уроками нравственности. Он помогает школьникам лучше понять культуру Дона и ее ценности.
</a:t>
            </a:r>
            <a:endParaRPr lang="en-US" sz="23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особенно заметны песни, форма и семейные истории, потому что они легко переходят от поколения к поколению и поддерживают общую память.
</a:t>
            </a:r>
            <a:pPr algn="l" indent="0" marL="0">
              <a:lnSpc>
                <a:spcPct val="150041"/>
              </a:lnSpc>
              <a:buNone/>
            </a:pPr>
            <a:r>
              <a:rPr lang="en-US" sz="2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и публичные формы выступлений сохранились сильнее бытовых традиций, поэтому именно они стали главным каналом преемственности.
</a:t>
            </a:r>
            <a:endParaRPr lang="en-US" sz="2269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казачьей культуры сохранились лучше всего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материалам урока и описанию современного состояния традиций Донского казачества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памятные даты донских казаков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333375" y="491872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церковные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Храмовые праздники станиц издавна задавали ритм общинной жизни. Они объединяли богослужение, семейные встречи и память о предках, помогая сохранять местные традиции.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5080625" y="7674725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общественных праздников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XX века вместе с интересом к казачьей истории вернулись фестивали песни, народные гулянья и памятные встречи. Они стали знаком нового внимания к региональной культуре.
</a:t>
            </a:r>
            <a:endParaRPr lang="en-US" sz="2344" dirty="0"/>
          </a:p>
        </p:txBody>
      </p:sp>
      <p:sp>
        <p:nvSpPr>
          <p:cNvPr id="10" name="Text 4"/>
          <p:cNvSpPr txBox="1"/>
          <p:nvPr/>
        </p:nvSpPr>
        <p:spPr>
          <a:xfrm>
            <a:off x="8741775" y="5963550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российского казачества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современный памятный день помогает говорить о роли казачества в истории страны. В школах и музеях его используют для уроков, выставок и встреч с носителями традиции.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11871125" y="4185824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 смотры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наши дни праздники включают смотры строя, конные выступления и исторические песни. Такие события соединяют зрелищность, обучение и коллективную память о Доне.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2764" y="2082325"/>
            <a:ext cx="5111848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донского казака в литературе, искусстве и памятниках
</a:t>
            </a:r>
            <a:endParaRPr lang="en-US" sz="4736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 как защитник рубежей
</a:t>
            </a:r>
            <a:pPr algn="l" indent="0" marL="0">
              <a:lnSpc>
                <a:spcPct val="90000"/>
              </a:lnSpc>
              <a:buNone/>
            </a:pPr>
            <a:r>
              <a:rPr lang="en-US" sz="1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и на исторических иллюстрациях донской казак часто показан как человек, который охраняет границы и отвечает за порядок. Такой образ подчёркивает смелость, верность долгу и готовность служить своей земле, что важно для понимания истории региона.
</a:t>
            </a:r>
            <a:endParaRPr lang="en-US" sz="1777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камне и бронзе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атаманам, скульптуры и мемориальные доски делают историю видимой на улицах городов и станиц. Они помогают школьникам увидеть, что прошлое связано не только с учебником, но и с реальным пространством вокруг.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станица на картине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 музейные экспозиции передают уклад казачьей жизни: курени, улицы станиц, одежду и бытовые детали. Через такие изображения становится понятнее, как жила община и почему память о ней сохраняется до сих пор.
</a:t>
            </a:r>
            <a:endParaRPr lang="en-US" sz="1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1175986"/>
            <a:ext cx="10121400" cy="75463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 спорные вопросы возрождения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донского казачества идёт неравномерно: одни традиции сохраняются легко, другие требуют серьёзной поддержки семьи, школы и местного сообщества.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сохранить не только внешние признаки, но и живое содержание традиции, опираясь на образование, семейную память и участие людей.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Описанные в учебном материале особенности современного возрождения казачества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и патриотическое воспитание школьников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мужества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казаками и тематические уроки помогают школьникам услышать живые истории о служении, дисциплине и взаимопомощи. Это делает разговор о прошлом более понятным и личным.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крае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работы, экскурсии и уход за памятниками показывают, что история живёт рядом. Ученики видят связь между судьбами своих семей, родного Дона и страны.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Кадетские классы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кадетских классах патриотическое воспитание соединяется с построением, формой и правилами поведения. Здесь особенно заметны уважение к старшим, ответственность и умение работать в коллективе.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Краеведческие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Исследования, выставки и школьные презентации учат собирать сведения о станицах, героях и традициях. Такой опыт формирует интерес к истории и учит бережно относиться к наследию.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изменения там, где традиция связана с понятными для детей и взрослых форматами: музеями, фестивалями и школьными проектами.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усиливает не только культурную жизнь, но и интерес к родному краю, вовлекает молодежь и поддерживает локальную идентичность.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возрождение донского казачества региону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 о современных формах казачьего движения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казачество опирается на память о службе, станицах, обычаях и общинных правилах. Именно эта основа помогает сохранить узнаваемый образ донской традиции в XXI веке.
</a:t>
            </a:r>
            <a:endParaRPr lang="en-US" sz="2529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обществом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организации участвуют в культурных акциях, добровольческих делах и воспитательных программах. Так традиция перестаёт быть только воспоминанием и становится частью общественной жизни.
</a:t>
            </a:r>
            <a:endParaRPr lang="en-US" sz="2387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казачество проявляется в реестровых обществах, ансамблях, кадетских учреждениях и музейных проектах. Эти формы делают традицию видимой и понятной для школьников и семей.
</a:t>
            </a:r>
            <a:endParaRPr lang="en-US" sz="2529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символы имеют ценность только тогда, когда за ними стоят знания, труд и ответственность. Поэтому возрождение казачества требует не копирования прошлого, а его осмысленного продолжения.
</a:t>
            </a:r>
            <a:endParaRPr lang="en-US" sz="2316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казачество: между традицией и гражданской жизнью
</a:t>
            </a:r>
            <a:endParaRPr lang="en-US" sz="5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сохраняется донское наследие сегодня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институты передают и поддерживают традицию Донского казачества.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возрождение донского казачества сегодня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возврат, а продолжение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не означает буквальное возвращение в прошлое. Это способ сохранить важные черты традиции и сделать их понятными для людей XXI века.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имеют рассказы о предках, песни, семейные обычаи и символы. Они помогают чувствовать связь с историей Дона не по учебнику, а через повседневную жизнь.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места для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казачество живёт в школах, музеях, праздниках, кадетских классах и общественных проектах. Эти формы делают наследие заметным и доступным для детей и взрослых.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традиция поддерживается семьёй, школой и местным сообществом, она помогает воспитывать уважение к прошлому, ответственность и интерес к родному краю.
</a:t>
            </a:r>
            <a:endParaRPr lang="en-US" sz="24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казачество: память, которая живёт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 — это не только история, но и живая часть культуры России. Его возрождение показывает, как память о прошлом помогает воспитывать новые поколения и укреплять связь с родным краем.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2026-06-01T05:28:33Z</dcterms:created>
  <dcterms:modified xsi:type="dcterms:W3CDTF">2026-06-01T05:28:33Z</dcterms:modified>
</cp:coreProperties>
</file>