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в биологической эволюции: обзор ключевых понятий и значимости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антропогенеза раскрывает истоки биологической и культурной эволюции человека.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науки об эволюции человека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изучает процесс формирования человека как вида через призму эволюции. Научная база сложилась на трудах Дарвина и междисциплинарных исследованиях в генетике, палеонтологии, анатомии и лингвистике, которые выявили ключевые этапы в развитии Homo sapiens.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в контексте антропогенеза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обеспечивает выживание особей с наилучшими адаптациями, что способствует прогрессивным биологическим изменениям в популяциях.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генетические мутации создают новые признаки, которые могут закрепиться в виде наследуемых особенностей при благоприятных условиях.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и экологическая борьба усиливают процессы видообразования, что отражается на многообразии предков современного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эволюционные механизмы антропогенеза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приводят к вариациям в генетическом материале, обеспечивая исходные изменения для эволюции.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сохранению приспособленных к среде признаков и отбрасыванию нежизнеспособных.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 репродуктивная изоляция создаёт условия для формирования новых видов по отдельности.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влияет на частоту аллелей в популяциях, особенно в малочисленных группах, добавляя случайные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гоминидов — первые шаги к человеку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Гоминиды включают Homo sapiens, их предков и близких родственников больших обезьян. Сахелантроп, возрастом около 7 млн лет, демонстрирует первые признаки зачатков прямохождения и перехода к наземному образу жизни.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оррорина и ардипитека
</a:t>
            </a:r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Оршорин (~6 млн лет назад) и Ардипитек (~4,4 млн лет) представляют важные звенья в цепочке антропогенеза, сочетая древесные и наземные адаптации, что иллюстрирует постепенный эволюционный переход.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родство человека и шимпанзе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генетики показывают 98,8% сходства между геномами Homo sapiens и шимпанзе, подчёркивая близость видов и общих предков в эволюции приматов.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Гоминиды и их эволюционная роль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237167"/>
            <a:ext cx="3887700" cy="2464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человека и человекообразных обезьян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анатомические параметры, отличающие Homo sapiens от ближайших родственников, представлены в таблице ниже.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обеспечили человеку устойчивую вертикальную походку, ловкость рук и развитие когнитивных способностей.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анатомические исследования и палеонтологические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палеоантропологические находки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 — символ перехода к прямохождению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Australopithecus afarensis, найденные в Эфиопии (3,2 млн лет), демонстрируют сочетание примитивных и продвинутых черт, подтверждая ранние стадии антропогенеза.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из Кении представляет раннего Homo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Homo rudolfensis, возрастом около 1,9 млн лет, предоставило важную информацию о морфологии и развитии ранних представителей рода Homo в Африке.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Алтайский человек и неоднозначность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денисовца — загадочной ветви гоминид в Сибири (50 тыс. лет) расширило представления о разнообразии и миграциях древних популяций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ветви эволюционного древа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эволюционных связей и миграций Homo sapiens и их предков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Теломорфологические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 изменение строения таза стали фундаментом для эффективной вертикальной походки, освободив руки для выполнения сложных манипуляций с предметами.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изменения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Краниальные и моторные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объёма мозга, уменьшение челюстных размеров и развитие подвижного большого пальца кисти способствовали расширению когнитивных и двигательных возможностей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 — представитель Australopithecus afarensis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Найденная в Эфиопии Люси жила около 3,2 млн лет назад. Она демонстрирует адаптации к двуногости при относительно небольшом мозге, уточняя этапы перехода к роду Homo.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«Ребёнок из Таунга» — Australopithecus africanus
</a:t>
            </a:r>
            <a:pPr algn="ctr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Фоссилия ребёнка из южной Африки отражает анатомические черты, промежуточные между обезьянами и людьми. Этот образец помогает понять первоначальные формы прямохождения и морфологические особенности австралопитеков.
</a:t>
            </a:r>
            <a:endParaRPr lang="en-US" sz="116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ключевые предки Homo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представители рода Homo: Homo habilis и Homo erectus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habilis: начало нового этапа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жил в Африке примерно 2,4–1,4 миллиона лет назад. Благодаря увеличенному объёму мозга до 650 см³ этот вид применял примитивные галечные орудия, что свидетельствует о первых шагах в технологии и рациональном использовании ресурсов.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мастерство огня и миграция
</a:t>
            </a:r>
            <a:pPr algn="ctr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erectus, обитавший с 1,9 миллиона до 110 тысяч лет назад, освоил изготовление ашельских орудий и умел поддерживать огонь. Его расселение охватило евразийские территории, что указывает на способность к адаптации и социальной организации.
</a:t>
            </a:r>
            <a:endParaRPr lang="en-US" sz="10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жизненный уклад неандертальцев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обладали массивным телосложением и мозгом объёмом до 1600 см³. Их сложные мустьерские орудия и быт отражают высокую адаптивность в суровых условиях Европы и Азии.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и генетические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подтверждают наличие у неандертальцев ритуалов и искусства, а генетические исследования выявили обмен генами с Homo sapiens, что свидетельствует о взаимодействиях и смешении популяций.
</a:t>
            </a:r>
            <a:endParaRPr lang="en-US" sz="1153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— параллельная ветвь эволюции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Кроманьонцы и расцвет человеческой культуры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особенности кроманьонцев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Появившиеся в Европе около 40 тысяч лет назад, кроманьонцы отличались высоким лбом и пропорциональным телосложением. Объём их мозга достигал 1600 см³, что способствовало высокому уровню интеллекта.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культуры и социальная организация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слои показывают наличие сложного искусства, включая настенные рисунки и скульптуры, а также ритуалы и разнообразие орудий, что отражает устойчивую социальную структуру и коллективизм.
</a:t>
            </a:r>
            <a:endParaRPr lang="en-US" sz="11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Абстрактное мышление и символизм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Когнитивная революция привела к появлению абстрактных понятий и символов. Создание искусства и знаковых систем стало проявлением развитой интеллекции и сложных социальных связей.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свидетельства творчества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из пещеры Шове и статуэтки Венеры подтверждают существование художественного творчества и коллективной деятельности, характерных для ранних современных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современного человека: когнитивный скачок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770" y="1151850"/>
            <a:ext cx="2913660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орудий труда в процессе антропогенеза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типы орудий и соответствующие им эпохи, отражая технологический рост и усложнение форм создаваемых инструментов Homo.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 орудий коррелирует с ростом мозга и когнитивными способностями человека.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Палеоархеологические исследования и хронологические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5819" y="1155650"/>
            <a:ext cx="22275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культурных изменений в антропогенезе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сложной членораздельной речи расширило возможности коммуникации и социализации среди ранних людей.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символика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рисунков и украшений отражало возникновение абстрактного мышления и духовных представлений.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захоронения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Погребальные обряды свидетельствуют о формировании первичных религиозных практик и концепций послесмертного существования.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революция: переход к производящему хозяйству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революция, начавшаяся 10–12 тысяч лет назад, изменила образ жизни людей, введя земледелие и скотоводство. Это способствовало появлению постоянных поселений и развитию ремёсел.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переход стал фундаментом для создания первых городов, укрепления социальной структуры и закладки основ современных цивилизаций, изменив человеческое общество навсегда.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мозга и технологического прогресса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непосредственно связано с усложнением орудий труда и культурным развитием в истории человечества.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тесную связь между анатомическими изменениями и когнитивными способностями, стимулирующими культурный прогресс.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и палеоантропология,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открытия XXI века в антропогенезе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неандертальцев и денисовцев выявило их вклад в геном современных людей, оцениваемый в 2–4%, подтверждая тесные исторические взаимодействия.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Обнаружены новые древние популяции, расширяющие картину миграций и культурного обмена между ранними людьми на разных континентах.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определили гены, отвечающие за развитие речи, когнитивных функций и иммунитета, углубляя понимание человеческой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Антропогенез: фундамент науки и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антропогенеза раскрывает глубокую связь биологической и культурной эволюции человека, помогая решать современные этические и экологические задачи, а также формировать научное мировоззрение будущих поколений.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2026-05-10T02:13:45Z</dcterms:created>
  <dcterms:modified xsi:type="dcterms:W3CDTF">2026-05-10T02:13:45Z</dcterms:modified>
</cp:coreProperties>
</file>