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Суровое величие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экстремальных ландшафтов: красота, силы Земли и испытания для жизни.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природные районы встречаются на всех материках и занимают большие пространства. Их формируют климат, рельеф, тектоника и круговорот воды, поэтому изучение помогает увидеть, как связаны компоненты географической оболочки.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географии изучают суровые природные районы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рельеф меняют движения литосферных плит: при столкновениях возникают горные цепи, а на границах плит появляются разломы и зоны повышенной активности.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силы, которые создают суровые ландшафты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добавляет новые формы: выбросы лавы и пепла накапливаются слоями, а застывшие породы превращаются в острова, плато и лавовые поля.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разрушает горные породы на месте: перепады температур, вода и ветры разламывают камень, делая ландшафт более «шероховатым» и уязвимым к дальнейшей эрозии.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Текучие воды и ледники «вырезают» долины: реки углубляют русла, а ледники формируют характерные чаши, морены и U-образные долины; затем ветер и ливни продолжают перенос.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высоты температура падает, а воздух становится разреженным. Поэтому на больших высотах часто возникают сильный ветер и снег, а погода меняется очень резко и быстро.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пример суровой природы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условиям приспособлены снежный барс, як и горный козёл, а также высокогорные растения. Они выдерживают холод, экономят воду и живут там, где другим видам сложно выжить.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условиях полярной ночи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и Антарктиде большую часть года держатся очень низкие температуры, а зимой наступает полярная ночь. Сложнее всего пережить сильные ветры, метели, холод и дефицит пищи.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движение ледников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движутся по поверхности и постепенно «перепахивают» грунт. На пути остаются морены — скопления обломков, а также характерные выемки и формы долин.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рельефа под ледяным покровом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цирки и U-образные долины образуются из-за того, что лёд работает как мощный инструмент. Там, где он был, рельеф меняется надолго.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полярные области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Суровость определяется не «размером» территории, а тем, какие факторы сильнее всего давят на людей и природу: холод, жара, высота, засуха и активные процессы.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зоны суровы по-разному, но во всех случаях ограничения создают несколько факторов одновременно, из-за чего жизнь требует особых приспособлений.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материалы. Иллюстрация: соотношения без точных измерений; используется для наглядности.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 самыми экстремальными условиями
</a:t>
            </a:r>
            <a:endParaRPr lang="en-US" sz="249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673" y="1319944"/>
            <a:ext cx="141553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24033"/>
            <a:ext cx="213008" cy="17040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Пустыни: дефицит воды и большие перепады температуры
</a:t>
            </a:r>
            <a:endParaRPr lang="en-US" sz="2702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осадки и сухость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пустынях осадков мало: часто за год выпадает меньше 250 мм. Из-за этого растения и животные экономят воду, а людям приходится особенно тщательно планировать её запасы.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жаркий, ночь холодная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в пустыне сильно нагревается днём и быстро остывает ночью. Поэтому суточные перепады температуры бывают очень большими, что влияет на здоровье и работу организмов.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усиливает сухость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ветре песок и пыль переносятся на большие расстояния. Это мешает растительности укореняться, а человеку требует защиты дыхательных путей и кожи, особенно при длительных переходах.
</a:t>
            </a:r>
            <a:endParaRPr lang="en-US" sz="1395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формы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узнают по дюнам, каменистым плато, солончакам и сухим руслам рек. Часто русла заполняются лишь временно, после редких осадков или таяния.
</a:t>
            </a:r>
            <a:endParaRPr lang="en-US" sz="14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1706" y="1366025"/>
            <a:ext cx="3007787" cy="316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причины суровости разные, но жизнь везде приспосабливается к крайним условиям — холоду, жаре, высоте, ветрам или вулканизму.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Суровость создаётся разными причинами, но ключевой ответ природы один: выживают те виды и сообщества, которые умеют справляться с главными ограничениями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справочные данные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природные районы мира: сравнительная таблица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выбрасывают лаву, пепел, газы и обломки горных пород. Потоки и тучи пепла могут разрушать поселения и нарушать привычную жизнь людей и животных.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Вулканы: разрушение и создание новых форм рельефа
</a:t>
            </a:r>
            <a:endParaRPr lang="en-US" sz="257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вулканическая деятельность «строит» новые поверхности: образуются острова, лавовые поля и местами формируются плодородные почвы. Активные зоны встречаются на Камчатке, в Исландии, Японии и на Гавайских островах.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суровый ландшафт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процессов, приводящих к новым формам рельефа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экстремальных средах выживание зависит от «защитного оборудования»: густой шерсти и меха, толстого слоя жира и способности накапливать запасы питания. Эти признаки уменьшают потери тепла и энергии.
</a:t>
            </a:r>
            <a:endParaRPr lang="en-US" sz="1359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и животных к суровым условиям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 или сухо — выручают экономные формы жизни: толстые ткани, маленькие листья, сокращение испарения и глубокие корни. В пустынях это поддерживает водный баланс даже при редких осадках.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дефицит ресурсов регулируют поведение: зимняя спячка, ночная активность и миграции. Примеры — верблюды с жировыми запасами, кактусы с уменьшением испарения, лишайники на почти голой почве и полярная ива, остающаяся низкой.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и дольше действуют факторы, тем сложнее поддерживать тепловой баланс и обмен веществ. Для выживания организмам требуется либо приспособление, либо поиск «окна» 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суммарному эффекту лидируют вода и связанный с ней дефицит ресурсов. Температура, ветер и высота усиливают стресс одновременно, а освещённость чаще ограничивает активность и рост.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географических материалов; числовые значения — условные (диапазон 0–5), отражают типичную силу ограничения, а не измерения.
</a:t>
            </a:r>
            <a:endParaRPr lang="en-US" sz="1347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ограничивает жизнь в суровой природе
</a:t>
            </a:r>
            <a:endParaRPr lang="en-US" sz="240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выживания на Севере
</a:t>
            </a:r>
            <a:pPr algn="l" indent="0" marL="0">
              <a:lnSpc>
                <a:spcPct val="100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Севера и жители холодных областей используют тёплую многослойную одежду и прочные жилища, рассчитанные на сохранение тепла. Большое значение имеют запас продовольствия и умение ориентироваться по местным признакам.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живут в суровых природных районах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 хозяйство в горах и пустынях
</a:t>
            </a:r>
            <a:pPr algn="l" indent="0" marL="0">
              <a:lnSpc>
                <a:spcPct val="100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и пустынях люди также подстраивают быт под среду: выбирают укрытия, защищающие от ветра, холода или песка, и планируют сезонные работы. Часто применяют животных-помощников и продуманное использование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ландшафты впечатляют масштабом: огромные горные системы, бескрайние ледовые поля и широкие пустынные пространства создают ощущение «громадности» мира. Человек на этом фоне видит себя значительно меньше.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суровая природа кажется особенно красивой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усиливают зрительный эффект. Белый лёд и чёрная лава, серые скалы и красные пески, резкие тени от облаков делают картину многослойной и почти графической.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источник красоты — динамика. Тёмные грозовые облака, быстро меняющаяся погода и следы недавних процессов показывают природную силу, поэтому места выглядят и необычно, и «живыми».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регионах опасность усиливается сразу несколькими факторами: например, штормы сопровождаются резкими похолоданиями, а засуха — снижением доступной воды и ростом пожароопасности.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подчёркивает, что наиболее опасны процессы с высокой «частотой» и резким воздействием. Когда явление развивается быстро и без точных предупреждений, риск для людей возрастает.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географическим справочникам; значения условные (0–5), отражают типичную вероятность и силу воздействия, а не статистику по годам.
</a:t>
            </a:r>
            <a:endParaRPr lang="en-US" sz="1277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опасности в суровых районах
</a:t>
            </a:r>
            <a:endParaRPr lang="en-US" sz="268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8230" y="1124025"/>
            <a:ext cx="2860040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природные формы сочетают выразительную «геометрию» и реальную угрозу, величие ощущается сильнее. Ниже показано, как впечатление связано с главным риском в разных средах.
</a:t>
            </a:r>
            <a:pPr algn="l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причины суровости дают похожий результат: человеку приходится учитывать быстрые природные изменения. Опасность тесно связана с ключевыми факторами среды: водой, температурой, высотой и активностью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энциклопедии и школьные атласы (обобщение по темам уроков).
</a:t>
            </a:r>
            <a:endParaRPr lang="en-US" sz="1041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красота и опасность разных ландшафтов
</a:t>
            </a:r>
            <a:endParaRPr lang="en-US" sz="2693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143" y="1788928"/>
            <a:ext cx="281731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3493" y="1788928"/>
            <a:ext cx="281731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1843" y="1788928"/>
            <a:ext cx="281731" cy="2817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360" y="3577472"/>
            <a:ext cx="211298" cy="28173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13493" y="3577472"/>
            <a:ext cx="281731" cy="28173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суровые природные территории
</a:t>
            </a:r>
            <a:endParaRPr lang="en-US" sz="2726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21857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видеть изменения больших территорий: отступление льда, сокращение снежного покрова и изменение береговой линии. Это важно там, куда трудно добраться быстро и регулярно.
</a:t>
            </a:r>
            <a:endParaRPr lang="en-US" sz="1365" dirty="0"/>
          </a:p>
        </p:txBody>
      </p:sp>
      <p:sp>
        <p:nvSpPr>
          <p:cNvPr id="15" name="Text 3"/>
          <p:cNvSpPr txBox="1"/>
          <p:nvPr/>
        </p:nvSpPr>
        <p:spPr>
          <a:xfrm>
            <a:off x="4136930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 и датчики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учёные измеряют температуру, ветер и осадки. Данные с метеостанций позволяют сравнивать сезоны и проверять, как именно экстремальные условия меняются со временем.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705528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и полевые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дополняют «дистанционные» сведения: собирают образцы пород, описывают рельеф и фиксируют следы прошлых событий. Так уточняются причины, например формирования долин или морен.
</a:t>
            </a:r>
            <a:endParaRPr lang="en-US" sz="1134" dirty="0"/>
          </a:p>
        </p:txBody>
      </p:sp>
      <p:sp>
        <p:nvSpPr>
          <p:cNvPr id="17" name="Text 5"/>
          <p:cNvSpPr txBox="1"/>
          <p:nvPr/>
        </p:nvSpPr>
        <p:spPr>
          <a:xfrm>
            <a:off x="1218575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и геодезические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GPS помогают отслеживать движения земной поверхности. Это даёт предупреждающие сведения о разломах и деформациях, а также позволяет оценивать активность вулканических зон.
</a:t>
            </a:r>
            <a:endParaRPr lang="en-US" sz="1317" dirty="0"/>
          </a:p>
        </p:txBody>
      </p:sp>
      <p:sp>
        <p:nvSpPr>
          <p:cNvPr id="18" name="Text 6"/>
          <p:cNvSpPr txBox="1"/>
          <p:nvPr/>
        </p:nvSpPr>
        <p:spPr>
          <a:xfrm>
            <a:off x="4136930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Фотосъёмка и мониторинг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Фотосъёмка и регулярные учёты показывают, как меняются местообитания растений и животных. Наблюдения связывают климатические события с жизненным циклом организмов и их перемещениями.
</a:t>
            </a:r>
            <a:endParaRPr lang="en-US" sz="11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территории поддерживают редкие виды растений и животных, которым подходят только такие условия. Кроме того, здесь сохраняются запасы пресной воды, а природные архивы помогают учёным восстанавливать картину климата прошлого.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суровые ландшафты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климата, загрязнение и добыча полезных ископаемых могут нарушить хрупкое равновесие. Изменения затрагивают не только местные экосистемы, но и устойчивость природных процессов в более широких регионах.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привычных на вид местах меняются границы сезонов: ледяные и снежные периоды сокращаются, а погода становится более непредсказуемой. Это влияет на жизнь людей и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совокупности процессов видно, что суровость не «застывает»: она меняется вместе с климатом и особенностями круговорота воды. Поэтому наблюдение и охрана остаются особенно важными.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международных климатических оценок и учебных атласов; числовые оценки условные (0–5) для визуального сравнения типов изменений, без привязки к точным годовым значениям.
</a:t>
            </a:r>
            <a:endParaRPr lang="en-US" sz="1277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в суровых природных районах
</a:t>
            </a:r>
            <a:endParaRPr lang="en-US" sz="24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Суровое величие природы: главные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1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природа объединяет мощные процессы, эффектную внешность и высокую уязвимость экосистем. Горы, льды, пустыни, вулканы и северные территории показывают разнообразие условий и то, как жизнь приспосабливается к крайностям. Сохранение таких ландшафтов важно для науки и понимания географической оболочки.
</a:t>
            </a:r>
            <a:endParaRPr lang="en-US" sz="36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2026-05-13T21:59:57Z</dcterms:created>
  <dcterms:modified xsi:type="dcterms:W3CDTF">2026-05-13T21:59:57Z</dcterms:modified>
</cp:coreProperties>
</file>