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 форма -ing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выбор между to + verb и verb + -ing.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понимать тексты, строить естественные фразы о школе, хобби и планах, а также избегать ошибок в переводе и письме.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это правило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инфинитив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 — это основная форма глагола, чаще всего с to: to play, to read, to go. Он показывает действие без указания лица и времени.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намерение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предложениях инфинитив выражает цель, решение или намерение. Поэтому он часто связан с будущим шагом, планом или выбором, который только предстоит сделать.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нужных глаголов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требуют именно инфинитива: want to do, decide to do, hope to do, need to do, learn to do. Здесь форма почти всегда фиксирована.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форма -ing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действия
</a:t>
            </a:r>
            <a:pPr algn="l" indent="0" marL="0">
              <a:lnSpc>
                <a:spcPct val="15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 добавляется к основе глагола: playing, reading, going. Такая форма часто показывает действие как процесс, занятие или регулярную привычку.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определённых глаголов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грамматике есть глаголы, после которых употребляется именно -ing: enjoy doing, finish doing, avoid doing, mind doing, suggest doing. Это нужно запоминать как готовые сочетания.
</a:t>
            </a:r>
            <a:endParaRPr lang="en-US" sz="1035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смыслом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нередко звучит естественно, когда речь идёт об отношении к действию, его завершении или реакции на ситуацию. Поэтому важно смотреть не только на форму, но и на контекст.
</a:t>
            </a:r>
            <a:endParaRPr lang="en-US" sz="10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частые глаголы, после которых используется to + verb, и их типичное значение.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чаще связаны с планами, выбором и будущими действиями.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после которых употребляется инфинитив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25131"/>
            <a:ext cx="4063200" cy="1780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глаголы, после которых обычно ставится verb + -ing, и их основное значение.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часто передают интерес, завершение действия, реакцию или совет.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после которых употребляется форма -ing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 после глагола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правилах школьной грамматики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 выражение цели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why
</a:t>
            </a:r>
            <a:pPr algn="l" indent="0" marL="0">
              <a:lnSpc>
                <a:spcPct val="150000"/>
              </a:lnSpc>
              <a:buNone/>
            </a:pPr>
            <a:r>
              <a:rPr lang="en-US" sz="127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часто показывает, зачем совершается действие. В предложении он отвечает на вопрос why и помогает понять цель: человек что-то делает ради результата или следующего шага.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описания планов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удобно использовать, когда речь идёт о действиях, которые ещё нужно выполнить: сходить за книгой, подготовить проект, купить тетради или улучшить оценку.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реальной жизнью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I went to the library to study или She works hard to get good grades легко связать со школой, домашними заданиями и подготовкой к контрольной.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помогает показать действие как процесс, который продолжается сейчас или воспринимается как активное занятие. В таких фразах важен сам ход действия, а не его результат.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повторяется или становится привычкой, -ing звучит естественно: reading every day, playing football after school, studying regularly. Такая форма хорошо подходит для описания распорядка.
</a:t>
            </a:r>
            <a:endParaRPr lang="en-US" sz="1431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like, love, hate и prefer в школьных заданиях можно встретить разные варианты, но выбор зависит от контекста и правила. Поэтому важно смотреть на смысл всей фразы.
</a:t>
            </a:r>
            <a:endParaRPr lang="en-US" sz="1455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как действие в процессе и привычка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школьной грамматике английского языка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двух форм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значения чаще стоят за каждой конструкцией в школьных примерах.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выбирается по смыслу: to + verb чаще связан с целью и планом, а -ing — с действием, реакцией и завершением.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где форма меняет смысл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 to do означает «не забыть что-то сделать» и относится к действию, которое нужно выполнить позже. Эта форма часто встречается в школьных инструкциях, напоминаниях и заданиях на повседневные ситуации.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 doing описывает уже пережитое событие или действие, которое человек хранит в памяти. Здесь речь не о плане, а о воспоминании, поэтому смысл фразы заметно меняется.
</a:t>
            </a:r>
            <a:endParaRPr lang="en-US" sz="102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 или прекратить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to do показывает паузу ради новой цели: человек остановился, чтобы выполнить другое действие. Stop doing, наоборот, значит полностью прекратить занятие, привычку или процесс.
</a:t>
            </a:r>
            <a:endParaRPr lang="en-US" sz="1065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Попробовать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to do выражает попытку достичь результата, а try doing — совет проверить другой способ. Для восьмиклассников это одна из самых полезных пар, потому что контекст решает всё.
</a:t>
            </a:r>
            <a:endParaRPr lang="en-US" sz="10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98070"/>
            <a:ext cx="4063200" cy="22347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глагола может передавать разные смыслы, поэтому важно читать конструкцию целиком.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глагола влияет не только на правило, но и на смысл всего предложения. Пары remember/stop особенно важно различать по контексту.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конструкций с разным значением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 -ing после прилагательных и выражений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to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прилагательных easy, difficult, happy, ready обычно ставится инфинитив. Такая конструкция помогает описать, насколько действие удобно, приятно или возможно для выполнения.
</a:t>
            </a:r>
            <a:endParaRPr lang="en-US" sz="1035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и интерес
</a:t>
            </a:r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good at, interested in, keen on чаще требуют формы -ing. Они удобны, когда нужно сказать, чем человек занимается охотно или в чём проявляет способности.
</a:t>
            </a:r>
            <a:endParaRPr lang="en-US" sz="1099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отношение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afraid of и похожих выражений тоже обычно используется -ing. Эта форма показывает не само действие, а отношение человека к нему — тревогу, осторожность или нежелание.
</a:t>
            </a:r>
            <a:endParaRPr lang="en-US" sz="1035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школьные фразы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часто встречаются в рассказах о классе, кружках и домашних заданиях. Если запоминать их как готовые пары, выбор формы становится быстрее и увереннее.
</a:t>
            </a:r>
            <a:endParaRPr lang="en-US" sz="10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школьного курса английского языка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несложные, но очень частые ошибки, которые появляются в упражнениях, переводе и коротких письменных ответах.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пропуском нужного слова, лишним to и смешением пар с разным значением. Проверка конструкции целиком помогает быстро исправить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и вопросы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правило после основного глагола не меняется: I don’t want to go, She didn’t decide to stay. Частица not влияет на смысл, но не на выбор между to и -ing.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вспомогательный глагол do/does/did лишь помогает построить форму предложения. После него сохраняется нужная конструкция: Do you enjoy watching films? Did he finish doing homework?
</a:t>
            </a:r>
            <a:endParaRPr lang="en-US" sz="1032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вспомнить, какой глагол стоит перед пропуском, а затем выбрать нужную модель. Вопрос или отрицание сами по себе не подсказывают правильное окончание.
</a:t>
            </a:r>
            <a:endParaRPr lang="en-US" sz="10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восьмиклассник может сказать, что хочет to learn new words and правила and to prepare for the test. Здесь инфинитив показывает цель и план действия. Такая речь звучит естественно, когда ученик говорит о ближайших задачах и будущем результате.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ребята часто говорят об enjoying gaming, finishing homework или avoiding mistakes in exercises. Форма -ing помогает описать занятие как процесс, привычку или отношение к делу. Именно поэтому она так часто встречается в рассказах о повседневной жизни подростков.
</a:t>
            </a:r>
            <a:endParaRPr lang="en-US" sz="821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пишет о том, как хочет to join a club или to prepare a project, он использует инфинитив для цели и решения. А в фразах про sports, music and reading чаще появляется -ing, потому что речь идёт о любимом занятии, а не о разовом шаге.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проекты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 -ing в жизни подростков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выбора формы в предложении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between to + verb и verb + -ing в тестах и упражнениях.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96835"/>
            <a:ext cx="4063200" cy="1637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сочетания помогают быстрее выбирать нужную форму и меньше ошибаться в письменных заданиях.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целых конструкций быстрее, чем отдельного слова. Особенно полезно учить их вместе с коротким примером и переводом.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 для запоминания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две группы помогает быстро ориентироваться: планы и цели — to + verb, а интерес, завершение и реакция — verb + -ing.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упрощают выбор формы.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обобщения материала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 форма -ing выбираются не случайно: важны значение глагола, контекст и устойчивое сочетание. Если читать предложение целиком, правильная форма становится заметнее.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2026-05-31T06:17:25Z</dcterms:created>
  <dcterms:modified xsi:type="dcterms:W3CDTF">2026-05-31T06:17:25Z</dcterms:modified>
</cp:coreProperties>
</file>