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Почва: что это и как она работает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слой Земли, без которого не бывает жизни на суше.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 — основа наземной жизни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соединяет горные породы, воду, воздух и живые организмы. Она кормит растения, хранит влагу и помогает поддерживать жизнь на суше.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почва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просто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 — это верхний рыхлый слой земной поверхности, где минеральные частицы соединяются с органическими остатками, водой, воздухом и живыми организмами.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для 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почве укореняются растения, получают влагу и питательные вещества, а также находят опору для роста и развития.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 для воды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условия влияют на чистоту воды, потому что через почву фильтруются осадки и растворённые вещества.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 живого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почве живут бактерии, грибы, насекомые и черви, которые разлагают остатки и возвращают вещества в круговорот.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почва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Минеральная часть образует основу почвы. В ней есть песчинки, частицы ила и глины, которые определяют плотность, рыхлость и способность удерживать воду.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Перегной и органика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остатки превращаются в перегной. Он делает почву темнее и помогает удерживать питательные вещества, необходимые растениям.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в порах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заполняет часть почвенных пор. Её количество меняется после дождя, полива и засухи, поэтому почва не бывает одинаковой весь год.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находится между частицами почвы. Он нужен корням и почвенным организмам для дыхания и нормальной работы.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Примерный состав почвы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меняется после дождя или засухи, но основа остаётся той же: твёрдые частицы, вода, воздух и органическое вещество.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одновременно содержит твёрдую основу и пустоты, заполненные водой и воздухом, поэтому её состояние постоянно меняется.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учебной схемы состава плодородной почвы из задания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породы к почве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пород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начинают разрушаться под действием воды, ветра и перепадов температуры. Так появляется рыхлая основа, на которой позже может сформироваться почва.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органики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поверхности накапливаются остатки растений и животных. Они перерабатываются микроорганизмами и превращаются в органическое вещество.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изменения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трещины и неровности попадают вода, воздух и мелкие частицы. Поверхность постепенно становится более пригодной для жизни организмов.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Сформировавшаяся почва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образуется заметный почвенный слой. На это обычно уходят сотни и даже тысячи лет.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профиль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497975" y="1710075"/>
            <a:ext cx="32928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Подстилка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Сверху лежит подстилка из опавших листьев, травы и других остатков. Она защищает поверхность от пересыхания и постепенно становится источником органики.
</a:t>
            </a:r>
            <a:endParaRPr lang="en-US" sz="1019" dirty="0"/>
          </a:p>
        </p:txBody>
      </p:sp>
      <p:sp>
        <p:nvSpPr>
          <p:cNvPr id="12" name="Text 3"/>
          <p:cNvSpPr txBox="1"/>
          <p:nvPr/>
        </p:nvSpPr>
        <p:spPr>
          <a:xfrm>
            <a:off x="497975" y="2372147"/>
            <a:ext cx="32928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Гумусовый горизонт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расположен тёмный гумусовый слой. В нём больше перегноя, корней и живых организмов, поэтому он самый важный для растений.
</a:t>
            </a:r>
            <a:endParaRPr lang="en-US" sz="1019" dirty="0"/>
          </a:p>
        </p:txBody>
      </p:sp>
      <p:sp>
        <p:nvSpPr>
          <p:cNvPr id="13" name="Text 4"/>
          <p:cNvSpPr txBox="1"/>
          <p:nvPr/>
        </p:nvSpPr>
        <p:spPr>
          <a:xfrm>
            <a:off x="497975" y="3034220"/>
            <a:ext cx="32928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 вымывания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идёт слой вымывания. Из него вода уносит часть растворённых веществ и мелких частиц, поэтому он часто светлее верхних слоёв.
</a:t>
            </a:r>
            <a:endParaRPr lang="en-US" sz="1019" dirty="0"/>
          </a:p>
        </p:txBody>
      </p:sp>
      <p:sp>
        <p:nvSpPr>
          <p:cNvPr id="14" name="Text 5"/>
          <p:cNvSpPr txBox="1"/>
          <p:nvPr/>
        </p:nvSpPr>
        <p:spPr>
          <a:xfrm>
            <a:off x="497975" y="3696305"/>
            <a:ext cx="32928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 накопления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ниже находится слой накопления. Здесь скапливаются вещества, перенесённые сверху, и меняются плотность и окраска почвы.
</a:t>
            </a:r>
            <a:endParaRPr lang="en-US" sz="1019" dirty="0"/>
          </a:p>
        </p:txBody>
      </p:sp>
      <p:sp>
        <p:nvSpPr>
          <p:cNvPr id="15" name="Text 6"/>
          <p:cNvSpPr txBox="1"/>
          <p:nvPr/>
        </p:nvSpPr>
        <p:spPr>
          <a:xfrm>
            <a:off x="497975" y="4358416"/>
            <a:ext cx="32928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порода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Внизу лежит материнская порода — исходный материал, из которого когда-то начала формироваться почва. Корней и органики здесь почти нет.
</a:t>
            </a:r>
            <a:endParaRPr lang="en-US" sz="101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текстуры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4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Песчинки крупные, поэтому между ними много пустот. Такая почва рыхлая, хорошо проветривается и быстро пропускает воду, но хуже её удерживает.
</a:t>
            </a:r>
            <a:endParaRPr lang="en-US" sz="1535" dirty="0"/>
          </a:p>
        </p:txBody>
      </p:sp>
      <p:sp>
        <p:nvSpPr>
          <p:cNvPr id="9" name="Text 3"/>
          <p:cNvSpPr txBox="1"/>
          <p:nvPr/>
        </p:nvSpPr>
        <p:spPr>
          <a:xfrm>
            <a:off x="3179491" y="20105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ила меньше песчаных, но крупнее глинистых. Ил помогает почве становиться более связной и удерживать больше влаги и питательных веществ.
</a:t>
            </a:r>
            <a:endParaRPr lang="en-US" sz="1515" dirty="0"/>
          </a:p>
        </p:txBody>
      </p:sp>
      <p:sp>
        <p:nvSpPr>
          <p:cNvPr id="10" name="Text 4"/>
          <p:cNvSpPr txBox="1"/>
          <p:nvPr/>
        </p:nvSpPr>
        <p:spPr>
          <a:xfrm>
            <a:off x="6097381" y="2010523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 состоит из очень мелких частиц. Она липкая, плотная и долго сохраняет воду, поэтому при переувлажнении может плохо пропускать воздух.
</a:t>
            </a:r>
            <a:endParaRPr lang="en-US" sz="154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почва удерживает воду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 почве перегноя, тем лучше она удерживает влагу и тем дольше остаётся пригодной для роста растений.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Перегной значительно повышает водоудержание, а песчаные почвы быстрее всего теряют влагу.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сравнения водоудержания почвенных типов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занимает заметную часть плодородной почвы, поэтому уплотнение быстро мешает корням и почвенным организмам.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учебной схемы состава почвы из задания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25%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занимать воздух в плодородной почве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Плодородная почва поддерживает рост растений и обеспечивает урожай: именно от неё зависит, смогут ли корни получить воду и питание.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Soils Portal / International Year of Soils (2015)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95%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продовольственной продукции связано с почвами
</a:t>
            </a:r>
            <a:endParaRPr lang="en-US" sz="23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мир под ногами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труженики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микроскопом почва похожа на целый город. Бактерии перерабатывают остатки, грибы помогают растениям получать питание, а крошечные животные постоянно перемешивают частицы. Именно так из старых листьев постепенно рождается гумус.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строители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Дождевой червь прокладывает ходы, и вода уходит глубже, а воздух легче поступает к корням. Личинки, клещи и другие мелкие обитатели дробят органику на более мелкие части, делая её доступной для микробов.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здоровой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почве много жизни, верхний слой темнее, рыхлее и лучше держит влагу. Там быстрее разлагаются листья, меньше застаивается вода и легче растут корни. Поэтому живые организмы — важная часть плодородия.
</a:t>
            </a:r>
            <a:endParaRPr lang="en-US" sz="10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элементы в почве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питания растений в почве и их роль в росте.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элемента нужны одновременно: один поддерживает рост листьев, другой — корней и цветения, третий — общее развитие и устойчивость растения.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plant nutrition factsheets; учебные материалы по питанию растений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слой почвы хранит огромные запасы углерода в гумусе и остатках растений. Их сохранение помогает замедлять возврат углерода в атмосферу.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Special Report on Climate Change and Land (2019)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1 500 млрд тонн
</a:t>
            </a:r>
            <a:endParaRPr lang="en-US" sz="5154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углерода хранится в почвах Земли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отходы и промышленные загрязнители влияют на почву в очень большом масштабе. Чем меньше мусора, утечек и опасных сбросов, тем легче сохранять живую почву.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What a Waste 2.0 (2018)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млрд тонн
</a:t>
            </a:r>
            <a:endParaRPr lang="en-US" sz="571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отходов образуется в мире ежегодно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эрозия почвы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 внешние факторы и состояние поверхности приводят к смыву или сдуванию верхнего слоя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защиты почвы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культур не даёт почве истощаться одними и теми же растениями. Разные корни берут питание с разной глубины, а вредители и болезни не накапливаются так быстро.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Мульчирование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 мульчи из соломы, листьев или компоста прикрывает поверхность, уменьшает испарение и защищает её от удара капель дождя. Это особенно полезно на открытых грядках и в сухую погоду.
</a:t>
            </a:r>
            <a:endParaRPr lang="en-US" sz="137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щит
</a:t>
            </a:r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растительный покров удерживает верхний слой корнями и снижает размывание. Лесополосы дополнительно ослабляют ветер, а значит, уменьшают риск выдувания сухой почвы.
</a:t>
            </a:r>
            <a:endParaRPr lang="en-US" sz="1363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Органика обратно в почву
</a:t>
            </a:r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Компост возвращает в почву органическое вещество и питательные элементы. Он улучшает структуру, делает верхний слой рыхлее и помогает почве лучше удерживать воду после полива и дождя.
</a:t>
            </a:r>
            <a:endParaRPr lang="en-US" sz="136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подбирают культуру и обработку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песчаных почвах лучше чувствуют себя культуры, которым нужен свободный доступ воздуха к корням. Такая почва быстро прогревается и не задерживает воду слишком долго, поэтому важно чаще поливать растения.
</a:t>
            </a:r>
            <a:endParaRPr lang="en-US" sz="1243" dirty="0"/>
          </a:p>
        </p:txBody>
      </p:sp>
      <p:sp>
        <p:nvSpPr>
          <p:cNvPr id="10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Глинистые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Глинистые почвы удерживают влагу, но легко уплотняются. Их обрабатывают осторожно, когда они не слишком мокрые и не слишком сухие, чтобы не разрушить структуру и не перекрыть доступ воздуха.
</a:t>
            </a:r>
            <a:endParaRPr lang="en-US" sz="1304" dirty="0"/>
          </a:p>
        </p:txBody>
      </p:sp>
      <p:sp>
        <p:nvSpPr>
          <p:cNvPr id="11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гумусового слоя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гумусового слоя показывает, сколько в почве органики и питания. Чем он мощнее, тем больше шансов на хороший урожай, если подобрать подходящую культуру и режим обработки.
</a:t>
            </a:r>
            <a:endParaRPr lang="en-US" sz="1342" dirty="0"/>
          </a:p>
        </p:txBody>
      </p:sp>
      <p:sp>
        <p:nvSpPr>
          <p:cNvPr id="12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участка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склонах и в местах с риском размывания выбирают щадящую обработку и растения, которые быстро закрывают поверхность. Так почва меньше теряет влагу и лучше защищена от эрозии.
</a:t>
            </a:r>
            <a:endParaRPr lang="en-US" sz="129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увидеть состав почвы своими глазами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опыта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прозрачную банку насыпают немного почвы, добавляют воду и хорошо встряхивают. Потом смесь оставляют в покое, чтобы частицы осели по размеру и стали видны отдельные слои.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 банке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вниз опускается песок, затем медленнее оседает ил, а глина дольше всего остаётся мутной в воде. По толщине слоёв можно увидеть, какой частицы в образце больше.
</a:t>
            </a:r>
            <a:endParaRPr lang="en-US" sz="11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почву — значит беречь жизнь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кажется тонким слоем, но именно она кормит растения, удерживает воду и поддерживает жизнь множества организмов. Если беречь её от эрозии и загрязнения, она будет служить долго.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2026-07-26T19:40:09Z</dcterms:created>
  <dcterms:modified xsi:type="dcterms:W3CDTF">2026-07-26T19:40:09Z</dcterms:modified>
</cp:coreProperties>
</file>