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Сöстинг бўдў ми: знакомимся с темой на уроке родного языка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слова, их признаки и значения без лишней путаницы.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учит думать по шагам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дети уже читают короткие тексты и умеют объяснять простые ответы. Эта тема помогает внимательнее слушать, расширять словарь и разбирать слово спокойно, шаг за шагом.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Сöстинг бўдў ми простыми словами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языковое явление, которое узнают по признакам. Ребёнок смотрит на слово, его значение и на то, как оно звучит или пишется.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где слово встречается в речи. Один и тот же пример может быть в разговоре, в учебнике или в коротком задании.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нужно сравнить его с похожими словами. Для третьего класса подходят короткие объяснения, знакомые ситуации и примеры из обычной жизни.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тема в жизни школьника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ребёнок слышит слово, отвечает на вопрос и объясняет, почему выбран именно этот вариант. Здесь особенно помогают внимательное слушание и короткий пример из учебника.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 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ученик читает задание, повторяет слова и ищет знакомые значения. Книга, тетрадь и спокойная проверка ответа делают работу понятной даже без спешки.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словесной игре дети легко замечают сходство и различие между похожими примерами. Такое задание напоминает маленькую языковую разведку: кто внимательнее, тот и быстрее найдёт ответ.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темой по шагам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торопиться и проверять ответ по примеру.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признаки, на которые нужно смотреть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слово или выражение обозначает. Без этого легко перепутать похожие варианты и выбрать ответ наугад.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как слово написано и как оно меняется в примерах. Иногда одна маленькая деталь сразу подсказывает правильное решение.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по-разному ведёт себя в предложении. Если посмотреть, с чем оно связано, ответ становится точнее и понятнее.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надо проверять рядом с соседними словами. Именно связь в тексте помогает увидеть, подходит ли пример к заданию.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 как их не перепутать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часто звучат почти одинаково, но обозначают разные вещи. Чтобы не ошибиться, достаточно спокойно посмотреть на смысл, написание и место слова в предложении.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сомнение осталось, помогает сравнение с примером из учебника или с уже знакомым словом. Тогда разница становится видна почти сразу — как два одинаковых на вид карандаша разного цвета.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языковое наблюдение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замечает слово или выражение в тексте, в речи или в задании. Это первый шаг, без которого дальше просто некуда идти.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сравнение с образцом. Ученику нужно посмотреть, чем похожи примеры и чем они отличаются, чтобы не перепутать их по невнимательности.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делается короткий вывод. Ребёнок называет значение или признак и проверяет, совпадает ли ответ с примером. Так работа получается аккуратной и спокойной.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родном языке и в повседневной речи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разговорах дети слышат знакомые слова каждый день. Такие примеры помогают легче понять учебное задание и не бояться нового вопроса.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животных, деревьях, погоде и временах года часто становятся удобными примерами. Они понятны детям и хорошо запоминаются.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родного языка тема встречается в чтении, ответах и небольших упражнениях. Здесь особенно важно слушать внимательно и отвечать без спешки.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словесных играх можно сравнивать похожие примеры и искать различия. Учиться так даже веселее: почти как разгадывать маленькую языковую загадку.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изучать тему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образцы и объясняет, на какие признаки смотреть. Он помогает сравнивать примеры и не терять важные детали, даже если задание кажется хитрым.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родители и старшие тоже полезны. Книга даёт правила и задания, а дома можно читать, повторять слова и искать примеры вместе — спокойнее и веселее.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шаг за шагом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учебной проверки: от чтения задания до сверки с образцом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факты, которые помогают запомнить тему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родном языке одно и то же слово может менять смысл в зависимости от предложения, поэтому всегда важно смотреть не только на само слово, но и на соседние слова.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обычно запоминается легче длинного объяснения: мозгу проще удержать одну ясную ситуацию, чем целую цепочку лишних подробностей и повторов.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похожих слов помогает быстрее найти разницу, потому что заметный контраст подсказывает ответ лучше, чем простое заучивание правил на память.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такие наблюдения особенно полезны: они делают задание понятным, а проверку ответа — спокойной, как аккуратный школьный шаг без спешки.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появляется на уроке чтения и письма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 ребёнок видит короткий текст, читает его вслух и замечает знакомые слова. Потом он отвечает на вопрос и ищет, какое слово помогает понять смысл. Всё это похоже на маленькое расследование, только без сыщика и вежливо.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раздать карточки, чтобы дети сопоставили слова по смыслу или нашли лишний пример. Сначала они читают, потом обсуждают, почему один вариант подходит, а другой — нет. Так слово становится не просто знакомым, а по-настоящему понятным.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двое учеников сравнивают ответы и тихо объясняют друг другу, что заметили. Один читает, другой проверяет, и вместе они находят верное решение. Такая работа помогает не торопиться и лучше видеть разницу между похожими примерами.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младших школьников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похожие слова, потому что они звучат или пишутся почти одинаково. Здесь помогает спокойное сравнение: смысл, написание и место в предложении нужно проверять вместе.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один признак и забывать о других. Правильный ответ появляется после чтения, сравнения и короткой перепроверки, а не после первой догадки.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отвечать слишком быстро, не дочитав пример до конца. Из-за этого можно пропустить важную подсказку и выбрать вариант, который выглядит знакомым, но на деле не подходит.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помогает в учёбе и жизни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внимание к слову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 слово, не пропуская важные детали. Это делает чтение более осмысленным и помогает слышать точные подсказки в задании.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уверенный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признаки проверены, ребёнку легче выбрать правильный вариант и объяснить его. Такой ответ выглядит спокойным и понятным, а не случайным.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умение сравнивать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тренирует память и аккуратность. Этот навык нужен не только на уроке языка, но и при чтении условий в других предметах.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точная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 дети начинают лучше подбирать слова, внимательнее слушать собеседника и яснее выражать мысль. Это полезно дома, в школе и в игре.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закрепления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 — слово, которое подходит по смыслу и помогает понять тему. Оно связано с ситуацией из текста, поэтому его легко узнать и объяснить без длинных рассуждений.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 похож на первый, но значение у него другое. Если прочитать внимательно, становится видно, где совпадение только внешнее, а где смысл уже совсем иной.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от вопроса к правильному ответу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путь: чтение, наблюдение, сравнение, проверка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ученику не теряться в задании: сначала замечаем, потом сравниваем, затем отвечаем и обязательно проверяем себя.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работе с учебным заданием на уроке родного языка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шагов хватает, чтобы спокойно прочитать, сравнить и проверить ответ без лишней спешки.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Сöстинг бўдў ми вокруг нас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слышит родной язык в обычных просьбах, вопросах и коротких историях. В таких ситуациях слова становятся понятнее, потому что связаны с привычной жизнью и знакомыми предметами.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тема оживает на чтении, в ответах у доски и в играх со словами. Здесь важно не только назвать слово, но и объяснить, чем оно похоже на другое и чем отличается.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Сöстинг бўдў ми учит замечать признаки слова, сравнивать примеры и делать точный вывод. Если не торопиться, даже трудное задание становится понятным и вполне по-дружески решаемым.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2026-05-21T12:00:43Z</dcterms:created>
  <dcterms:modified xsi:type="dcterms:W3CDTF">2026-05-21T12:00:43Z</dcterms:modified>
</cp:coreProperties>
</file>