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travelling? — тема урока английского языка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впечатления и английские фразы для общения.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путешествий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личном опыте, выбирать транспорт, описывать поездки и сравнивать места. Она часто встречается в учебниках, диалогах и устных ответах восьмиклассников.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travelling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travel, trip, journey, holiday, vacation, sightseeing и destination помогают точно назвать поездку, отдых и маршрут. Они часто встречаются в заданиях и коротких рассказах о путешествиях.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baggage, suitcase, ticket, passport, hotel, hostel, map и guide нужна для разговора о подготовке. Эти слова помогают описать не только дорогу, но и организацию поездки.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 фразы go on a trip, travel by train, stay in a hotel, pack a suitcase, book a ticket, visit a museum, take photos. Они делают ответ более естественным.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exciting, relaxing, tiring, expensive, cheap, comfortable, crowded и unforgettable помогают выразить впечатления. С их помощью можно объяснить, почему поездка понравилась или показалась трудной.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 — это общее понятие путешествий, а trip и journey обозначают конкретную поездку. Такое различие помогает говорить точнее и избегать типичных ошибок в речи.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путешествий и способы передвижения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799006" y="18134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машине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car — удобный способ для семьи и коротких поездок. Он подходит, когда нужно быстро доехать в соседний город, взять много вещей и делать остановки по пути.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99006" y="23915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поезде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train часто выбирают для дальних маршрутов. В поезде можно читать, смотреть в окно и спокойно проводить время, поэтому этот вариант нравится многим школьникам.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99006" y="29696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самолёте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plane помогает преодолевать большие расстояния за короткое время. Это хороший выбор для поездок в другую страну, если важна скорость и удобство перелёта.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99006" y="3547724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автобусе и пешком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bus подходит для экскурсий и недорогих поездок, а on foot — для прогулок по городу. Такие варианты помогают лучше увидеть улицы, площади и достопримечательности.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99006" y="4125823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Чемодан, карта, билеты и фотографии мест делают тему наглядной. Такие изображения помогают быстрее вспомнить нужные слова и построить предложение о путешествии.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путешествия на английском языке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транспорт по скорости, удобству и типичным ситуациям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 расстояния, цены, времени в пути и цели поездки.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 теме transport and travelling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школьники ценят в путешествиях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поездка важна не только как дорога, но и как возможность получить новые впечатления и провести время с близкими.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новые места и отдых, поэтому тема легко вызывает личные ответы и 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предпочтения учащихся 8 класса; без точных статистических данных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рассказ о поездке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устного ответа по теме travelling для 8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79566"/>
            <a:ext cx="270716" cy="2406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Do you like travelling? и Where did you go last summer? помогают быстро начать диалог. Они задают тему и дают собеседнику возможность ответить коротко и по делу.
</a:t>
            </a:r>
            <a:endParaRPr lang="en-US" sz="1063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My favourite place is… и I have been to… позволяют назвать город или страну и добавить личный опыт. Это удобно, когда нужно рассказать о своей поездке.
</a:t>
            </a:r>
            <a:endParaRPr lang="en-US" sz="1071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prefer travelling by… помогает объяснить выбор транспорта и назвать причину. Такая фраза подходит для сравнения машины, поезда, самолёта или автобуса в простом ответе.
</a:t>
            </a:r>
            <a:endParaRPr lang="en-US" sz="1063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was exciting, interesting or boring помогают выразить отношение к поездке. С их помощью легко сказать, понравилось ли путешествие и почему оно запомнилось.
</a:t>
            </a:r>
            <a:endParaRPr lang="en-US" sz="1054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Yes, I do. I went there with my parents. I saw many interesting places. сохраняют разговор живым и показывают, что ученик умеет отвечать естественно.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путешествиях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67" y="2832625"/>
            <a:ext cx="2248066" cy="170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Казань и Сочи часто становятся первыми примерами для школьных рассказов. Эти города помогают говорить о музеях, набережных, истории и отдыхе. Для описания подойдут слова famous, historical и interesting.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озеро, Байкал и побережье Чёрного моря показывают, что путешествия бывают не только городскими. Здесь можно говорить о красивых пейзажах, спокойном отдыхе и новых впечатлениях. Такие места легко связать с фразой because it is beautiful.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 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Париж, Рим и Стамбул помогают расширить кругозор и словарь по страноведению. Эти города удобно использовать в ответах о мечтах и планах, потому что они famous, warm, historical и очень разные по атмосфере.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места для поездок: Россия и другие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summer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время поездки и место: We went to Sochi last summer. Такие фразы сразу показывают, когда и куда поехала семья или класс.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описывают путь: We travelled by train and arrived in the evening. Здесь удобно использовать Past Simple для глаголов travel, go и arrive.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рассказывают о впечатлениях: I saw the sea, visited the park and took many photos. Можно добавить погоду, еду и любимые места.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подводят итог: We stayed in a small hotel and had a great time. Such a conclusion помогает сделать рассказ законченным и понятным.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путешествие в прошедшем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в теме путешествий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важны не только названия мест, но и глаголы действия: они делают рассказ связным и естественным.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слова о действиях и транспорте: они помогают быстро строить понятные фразы по теме.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лексические задания по теме travelling, 8 класс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138775"/>
            <a:ext cx="6060571" cy="1674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путешествий для подростков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назвать сильные и слабые стороны поездок и дать своё мнение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дают яркие впечатления и полезный опыт, но требуют денег, времени и хорошей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учащихся по теме travelling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542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665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54" y="2105694"/>
            <a:ext cx="517045" cy="41363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ресепшене нужно назвать имя, показать бронь и спросить о завтраке или Wi-Fi. Вежливые короткие фразы делают заселение быстрым и понятным даже для начинающего ученика.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нужен, когда вы читаете табло, слушаете объявления и уточняете время вылета. Простые фразы помогают не растеряться и вовремя найти нужный выход или стойку регистрации.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часто приходится спрашивать, где остановка или когда отправляется транспорт. Такие вопросы помогают ориентироваться в городе и понимать маршрут без лишнего стресса.
</a:t>
            </a:r>
            <a:endParaRPr lang="en-US" sz="1193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или на прогулке школьники читают подписи, задают вопросы гиду и обсуждают увиденное. Это хороший способ запомнить новые слова и связать их с реальными предметами.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Could you help me? и Thank you very much нужны почти в любой стране. Они показывают уважение и помогают попросить помощь спокойно, ясно и дружелюбно.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реальных ситуациях путешествия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тему путешествий с другими школьными 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связи показывают, как тема travelling помогает использовать знания из разных областей.
</a:t>
            </a:r>
            <a:endParaRPr lang="en-US" sz="22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38" y="1842050"/>
            <a:ext cx="2247923" cy="173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большой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многих восьмиклассников — приехать в новый город на поезде и сразу увидеть центр, широкие улицы и красивые здания. После прогулки хочется зайти в музей, купить открытки и сделать несколько вечерних фотографий на набережной.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солнце и свободный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летняя поездка часто связана с морем, пляжем и спокойными утренними прогулками. Можно плавать, читать, есть мороженое и наблюдать за закатом. Такая поездка кажется quiet, beautiful и unforgettable, особенно если рядом семья и друзья.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мечты с остановками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представляют путешествие как интересный маршрут с остановками в парке, музее и уютном кафе. В чемодане лежат билеты, карта и фотоаппарат, а каждый день приносит новые впечатления, сувениры и яркие воспоминания.
</a:t>
            </a:r>
            <a:endParaRPr lang="en-US" sz="92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поездка глазами восьмиклассника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всем нравится путешествовать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утомляет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поездка может быстро надоесть: неудобные сиденья, шум и ожидание мешают отдыхать. Поэтому некоторые подростки говорят, что путешествовать для них слишком tiring.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Пугать может перелёт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любят самолёты: кого-то беспокоят взлёт, посадка и незнакомая обстановка в аэропорту. В таком случае поездка перестаёт быть приятным событием.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Билеты, отель и питание могут стоить дорого, особенно если семья планирует поездку на несколько дней. Из-за этого часть школьников предпочитает более спокойный отдых дома.
</a:t>
            </a:r>
            <a:endParaRPr lang="en-US" sz="1010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расписание важнее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ценят привычный режим дня, любимые занятия и знакомую обстановку. Им легче отдыхать без переездов, чем приспосабливаться к новому месту.
</a:t>
            </a:r>
            <a:endParaRPr lang="en-US" sz="1085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 шум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Crowded places нравятся не всем: в очередях, транспорте и популярных местах бывает слишком шумно. Поэтому некоторые выбирают тихий отдых и короткие прогулки рядом с домом.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в поездку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багажа меняется в зависимости от погоды, длительности поездки и транспорта, поэтому список лучше составлять заранее.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обязательные вещи — документы, телефон и зарядное устройство; остальное добавляют по ситуации и сезону.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 теме packing for a trip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путешествия помогают изучать английский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о городах, маршрутах и достопримечательностях помогают быстро узнавать знакомые слова и понимать общий смысл. Так школьники учатся читать без страха и находить нужную информацию.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расширяется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встречаются названия стран, городов, еды, билетов, музеев и эмоций. Ученики запоминают слова не отдельно, а в полезных сочетаниях и готовых фразах.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звучит естественнее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поездок удобно использовать в диалогах: можно спросить о маршруте, транспорте, погоде и впечатлениях. Простые ответы делают речь живой и понятной для собеседника.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говорить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дают понятную основу для рассказа о каникулах, любимом месте и будущих планах. Это помогает отвечать уверенно и строить короткие, но связные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93210"/>
            <a:ext cx="6060571" cy="2165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длинные поездки: разные цели и форматы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маршрут, багаж и планы в зависимости от длительности путешествия.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поездка, тем больше подготовка, расходы и багаж; короткие поездки проще, но тоже дают новые впечатления.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travelling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travelling? — итоги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travelling помогает говорить о себе, сравнивать места и описывать поездки простыми английскими фразами. Она делает уроки живыми, полезными и близкими к реальной жизни.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2026-05-31T07:40:45Z</dcterms:created>
  <dcterms:modified xsi:type="dcterms:W3CDTF">2026-05-31T07:40:45Z</dcterms:modified>
</cp:coreProperties>
</file>