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персонажи в английском языке: образы, слова и культурные смыслы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мифам, словам и образам.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Mythical characters: чему учит эта тема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Mythical characters помогают изучать английский через мифы, легенды и сказания. Они расширяют словарь, делают чтение интереснее и учат описывать персонажей простыми словами: strong, brave, dangerous, wise, magical.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people created mythical characters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науки мифы помогали людям понять гром, смену времён года, солнце, штормы и смерть. Персонажи в этих историях давали простые ответы на сложные вопросы.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мир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такие идеи легко описывать простыми словами. Ученики быстро понимают выражения вроде magical helper, strong hero и dangerous monster, потому что образы яркие и знакомые.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урок понятным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сюжеты передавались устно от поколения к поколению. Так общины сохраняли важные представления о мире, природе и правилах поведения, даже когда ещё не было книг.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память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мифы учили смелости, честности, верности и уважению к старшим. Через образы brave hero, wise god и evil monster люди показывали, что такое добро и зло.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ценности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9720"/>
            <a:ext cx="4839600" cy="2298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разные персонажи распределяются по функциям в мифах.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названия объединяются общими ролями: одни управляют, другие испытывают, третьи защищают или пугают.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обзора мифологических образов и их функций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mythical characters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Gods in mythology: powerful rulers of the world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мифах боги связаны с природой, погодой, войной, мудростью и судьбой людей. Их сила объясняет то, что казалось человеку непредсказуемым и непонятным.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власти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легко узнаются по символам: молнии, солнцу, ворону или оружию. Поэтому их часто изображают в книгах и на иллюстрациях как очень мощных и торжественных фигур.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 символы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в древнегреческой мифологии считается правителем неба, Ра — богом солнца в древнеегипетской традиции, а Один в скандинавских мифах связан с мудростью и войной.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статистику, а учебное сравнение узнаваемости образов, которые школьники чаще встречают в книгах, фильмах и играх.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dragons, unicorns и heroes: именно эти образы чаще всего используются в современной визуальной культуре.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familiar mythical characters in English-language books and films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mythical characters; данные условны и служат для сравнения образов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320" y="3403734"/>
            <a:ext cx="375375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Heroes and demigods: courage, strength, and trials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 мифах проходят трудные испытания, чтобы доказать силу характера. Их успех строится не только на силе, но и на выдержке, уме и готовности идти до конца.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 известен двенадцатью подвигами, среди которых Немеийский лев и Цербер. Эти задания показывают, как герой преодолевает почти невозможные препятствия.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описания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подобных персонажей в английском удобно использовать слова brave, fearless, strong и determined. Они помогают коротко и точно передать характер героя в устной речи и тексте.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 победил Медузу не грубой силой, а хитростью: он использовал щит как зеркало. В таких историях ценятся clever и determined, а не только strong.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Monsters as a test of bravery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Стражи опасности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Чудовища в мифах часто охраняют сокровища, тайные места или вход в подземный мир. Поэтому герой должен сначала победить страх, а уже потом идти дальше.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образы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Циклоп, Медуза и Кракен — самые узнаваемые примеры. В сказаниях они создают напряжение и делают путь героя более сложным и запоминающимся для читателя.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Драконы и сокровища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историях драконы хранят золото или скрытую силу. Такой образ соединяет богатство, угрозу и тайну, поэтому он особенно часто встречается в книгах и играх.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монстров обычно называют huge, frightening, dangerous, dark и powerful. Эти прилагательные помогают быстро создать яркий и тревожный образ персонажа.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мифический персонаж проходит путь от объяснения явления до современной культуры.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mystery to modern symbol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 and mixed creatures in mythology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Кентавры напоминают, что в мифах человеческое и животное часто соединяются в одном образе. Такой персонаж помогает показать двойственность: разум, силу, инстинкт и связь с природой одновременно. Для английского урока это удобный пример слов half-human, half-animal и wild.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Полулюди, полузвери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Сфинксы, гарпии и русалки выглядят загадочно, потому что у каждого есть признаки сразу двух миров. В описаниях легко использовать слова winged, sea-like и mysterious. Такие образы хорошо подходят для коротких текстов, где важны яркая деталь и точное прилагательное.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Существа между мирами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персонажи в разных странах и традициях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китайской мифологии драконы часто воспринимаются не как чудовища, а как мудрые и могущественные хранители. Это хороший пример того, как один и тот же образ меняет смысл в разных культурах.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драконы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славянских сказаниях лесной дух леший, водяной и Баба Яга по-разному связаны с природой и опасностью. Они охраняют границы, предупреждают и испытывают человека на смелость и осторожность.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образы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японских преданиях kitsune и tengu часто изображаются как умные, хитрые или загадочные существа. Такие персонажи помогают понять, как мифы объясняют необычное поведение людей и мира.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фольклор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норвежских мифах тролли и великаны обычно связаны с дикой природой, силой и препятствиями. Они мешают героям, но одновременно показывают, насколько опасным может быть неизвестное пространство.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великаны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мифических персонажей чаще всего встречаются слова, связанные с силой и чудом, поэтому такие образы легко запоминаются и подходят для кратких характеристик на английском языке.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сила, магия и связь с природой — самые узнаваемые признаки; бессмертие встречается реже и обычно не является главным акцентом.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features are most often used to describe mythical characters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обзора мифологических образов и детского фэнтези.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Персонаж, English name и символика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мифический образ, его английское название и символ помогают быстро понять смысл персонажа.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делает персонажа понятным без длинного объяснения: огонь, вода, лес и опасность сразу подсказывают его роль в сюжете.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мифологическим образам в разных традициях.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Mythical characters in literature and school reading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персонажи делают истории более захватывающими: вокруг них строятся испытания, загадки и неожиданные повороты. Благодаря этому короткие тексты читаются легче, а сюжет запоминается лучше.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 приключения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знакомых героев легче пересказывать сюжет по-английски и обсуждать картинки. Это развивает устную речь, внимание к деталям и умение находить в тексте главное.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обсуждение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образы встречаются в сказках, легендах, стихах и fantasy books. Поэтому один и тот же персонаж помогает сравнивать жанры и замечать, как меняется стиль рассказа.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жанрами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чтении такие герои помогают отрабатывать прилагательные и простые сравнения. Ученики могут описывать персонажа как kind, cruel, clever или mysterious, не перегружая предложение сложными словами.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описания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истории часто переносят древние образы в новые форматы, где они становятся частью узнаваемого визуального мира и легко привлекают внимание детей и подростков.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фильмы и игры: именно там мифические персонажи получают самый яркий визуальный образ, а книги остаются источником сюжетов и переосмыслений.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Mythical characters in modern culture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наблюдениям за распространением мифических образов в современной культуре.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похожие мифические персонажи есть во многих культурах
</a:t>
            </a:r>
            <a:endParaRPr lang="en-US" sz="3428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образов не означает одинаковые истории. Каждая культура добавляет собственные детали, символы и правила, поэтому один и тот же мотив звучит по-разному, но остаётся узнаваемым.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связи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разных странах задавали похожие вопросы о жизни, смерти, грозе, солнце и опасности. Поэтому в мифах возникали похожие герои, чудовища и помощники, даже если названия были разными.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персонажи часто выполняют схожие функции: защищают, предупреждают, испытывают или наказывают. Из-за этого дракон, речной дух или мудрый бог в разных традициях могут быть очень похожи по смыслу.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роли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63" y="1640600"/>
            <a:ext cx="426000" cy="4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638" y="164060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213" y="164060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050" y="3342420"/>
            <a:ext cx="431700" cy="34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6975" y="3342411"/>
            <a:ext cx="431700" cy="3453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мифы показывают, что желание получить слишком много приводит к потерям. Герой или злодей сталкивается с последствиями, а читатель видит, почему жадность разрушает доверие и удачу.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жадности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храбрым важно, но в мифах смелость почти всегда связана с выбором и долгом. Персонаж побеждает не только силой, но и умением думать о последствиях своих действий.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с ответственностью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море, огонь и небо в мифах часто имеют собственную силу. Такие истории учат не нарушать природные границы, беречь место, где живут люди, животные и духи.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природе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в мифах имеет большое значение: его нарушение почти всегда ведёт к беде. Поэтому сюжеты помогают понять, что честность, верность и уважение к правилам делают человека надёжным.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истории удобно обсуждать в классе, потому что они ясно показывают выбор между добром и злом. Ученики могут сравнивать поступки героев и объяснять, какой урок даёт сюжет.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морали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мифические персонажи учат нас понимать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у разных культур есть собственные имена, но похожие роли и символы.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народов свои имена и детали, но функции персонажей часто похожи: они управляют стихиями, защищают порядок и проверяют человека.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мифологическим персонажам и их традиционным образам.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of well-known mythical characters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Mythical characters as part of cultural heritage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персонажи сохраняют представления людей о мире до появления науки. Через них можно понять, чего люди боялись, чему доверяли и что считали важным для 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мифические герои появляются в фильмах, комиксах, играх и иллюстрациях. Новые версии делают их ближе к современным детям, но сохраняют узнаваемый смысл и характер.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переработка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образы передавались устно от поколения к поколению, а потом были записаны в книгах. Благодаря этому старые сюжеты не исчезли и продолжают изучаться в школе.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мифические названия остаются частью чтения и разговорной речи. Они помогают соединять уроки языка с историей, литературой и культурным сравнением.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персонажи помогают изучать английский язык через яркие слова, понятные сюжеты и культурные сравнения. Они делают чтение, говорение и обсуждение более живыми и запоминающимися.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why mythical characters matter in English lessons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2026-05-30T21:01:09Z</dcterms:created>
  <dcterms:modified xsi:type="dcterms:W3CDTF">2026-05-30T21:01:09Z</dcterms:modified>
</cp:coreProperties>
</file>