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коллективной защиты от оружия массового поражения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укрыть людей от ядерных, химических и биологических угроз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коллективная защита необходима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массового поражения поражает сразу большие территории, поэтому одной индивидуальной защиты недостаточно. Коллективные меры дают время пережить опасный период, сохранить людей и организовать дальнейшие действия гражданской обороны.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средств коллективной защиты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Убежища обеспечивают наибольшую защиту: они снижают действие ударной волны, обломков, радиации, заражённого воздуха и других опасных факторов одновременно.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Противорадиационные укрытия прежде всего ослабляют гамма-излучение и задерживают радиоактивную пыль, поэтому особенно важны после выбросов и выпадений.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укрытия — щели, траншеи и перекрытые участки местности. Они дают временную защиту от осколков, света и части ударной волны.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укрытий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укрытия отличаются уровнем защиты, условиями размещения и областью применения.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прочнее и герметичнее сооружение, тем шире круг угроз, от которых оно защищает.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гражданской обороне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Убежище как наиболее надёжное защитное сооружение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обеспечивает убежище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Убежище защищает людей от ударной волны, светового излучения, обломков и заражённого воздуха. Оно также уменьшает риск попадания радиоактивных и токсичных веществ внутрь помещения.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оно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типовом убежище есть входы с тамбурами, герметичные двери, аварийный выход, фильтровентиляционная камера, санитарные узлы и запас воды. Эти элементы поддерживают безопасность и жизнедеятельность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эффективность защитного сооружения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сильная характеристика не заменяет остальные: защита работает как система взаимосвязанных элементов.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высокий уровень безопасности достигается при сочетании герметичности, фильтрации, прочности и автономности.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анализ требований к защитным сооружениям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Противорадиационные укрытия и защита от радиоактивного заражения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 ослабляют гамма-излучение и препятствуют попаданию радиоактивной пыли внутрь. Их размещают в подвалах, полуподвалах, цокольных и других заглублённых помещениях.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свойства повышаются за счёт толстых стен и перекрытий, малого числа окон, герметичных дверей и тамбуров. Чем больше плотного материала между человеком и источником, тем ниже доза.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 особенно важны после аварий на ядерных объектах и при радиоактивном выпадении. Они позволяют переждать наиболее опасный период до снижения уровня облучения.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укрытия людей при угрозе поражения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получении сигнала гражданской обороны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75224"/>
            <a:ext cx="261000" cy="2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Герметизация помещений как базовая мера защиты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проёмов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двери и вентиляционные каналы закрывают в первую очередь. Это уменьшает приток заражённого воздуха и помогает сохранить внутри помещения более безопасную среду до перехода в укрытие.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притока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Системы, подающие наружный воздух без фильтрации, временно отключают. Такая мера особенно важна при угрозе химического заражения, когда опасные вещества быстро распространяются по воздуху.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Уплотнение щелей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Щели и неплотности дополнительно изолируют подручными материалами. Даже небольшие отверстия заметно снижают общую защиту, поэтому герметизация требует аккуратности и последовательности.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мера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Герметизация не заменяет специальное укрытие, но помогает выиграть время. Её используют до перехода в более надёжное помещение или до получения дальнейших указаний.
</a:t>
            </a:r>
            <a:endParaRPr lang="en-US" sz="7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Фильтровентиляция и очистка воздуха в защитных сооружениях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она при химическом и биологическом заражении, когда опасные вещества могут быть газами или мелкими частицами. Схема движения воздуха показывает, как чистый поток подаётся внутрь, а отработанный выводится наружу.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Фильтровентиляция очищает поступающий воздух от пыли, аэрозолей и части химических примесей. В системе обычно работают вентилятор, фильтр грубой очистки, противоаэрозольный элемент и сорбционный фильтр.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угрозы уменьшают разные элементы защиты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меры действуют не одинаково: одни прежде всего ослабляют физическое поражение, другие — проникновение опасных веществ в воздухе.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надежен комплексный подход: максимум защиты дает сочетание прочного укрытия, герметизации и очистки воздуха.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материал по ОБЗР и гражданской обороне; обобщение функций средств коллективной защиты.
</a:t>
            </a:r>
            <a:endParaRPr lang="en-US" sz="6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химического оружия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условие безопасности — быстрое укрытие в герметичном помещении, чтобы исключить поступление зараженного воздуха через окна, двери, вентиляцию и случайные щели.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условие — фильтрация с сорбентами: она помогает задерживать часть токсичных примесей и снижает риск попадания опасных веществ внутрь помещения.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направление защиты — строгая организация пространства: разделение чистой и загрязненной зон, ограничение передвижения людей и недопущение сквозняков.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Четвертое — применение средств индивидуальной защиты, контроль воздуха и соблюдение указаний гражданской обороны до получения разрешения на выход.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пребывания в защитных сооружениях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условия использования укрытия в зависимости от длительности пребывания и уровня автономности.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люди находятся в укрытии, тем важнее автономные системы, санитарные условия и дисциплина поведения.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положения о режимах использования защитных сооружений.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биологического оружия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необходимы дезинфекция, соблюдение личной гигиены и постоянное наблюдение за состоянием здоровья укрываемых, особенно при признаках недомогания.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биологической защиты — не допустить попадания зараженного воздуха и капель на людей, поверхности и предметы внутри укрытия.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задачу решают герметичные помещения, фильтры тонкой очистки, санитарные шлюзы и ограничение перемещения, чтобы не переносить загрязнение между зонами.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внутри укрытия при химической или биологической угрозе
</a:t>
            </a:r>
            <a:endParaRPr lang="en-US" sz="1816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сигналу тревоги и при нахождении людей в защитном сооружении.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укрытия и их назначение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главная ценность — быстрота устройства и временная защита людей на местности. Такие укрытия не заменяют убежище, но позволяют выиграть время до перехода в более надежное место.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укрытия используют там, где нет времени или возможности быстро попасть в специальное сооружение. Щели, траншеи и перекрытые участки местности уменьшают поражение осколками и частично ослабляют ударную волну.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размещения защитных сооружений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зависит не только от численности людей, но и от того, насколько быстро они должны получить укрытие.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должны обеспечиваться объекты с высокой плотностью людей и ограниченным временем на эвакуацию.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принципы размещения сооружений гражданской обороны; обобщение по типам объектов.
</a:t>
            </a:r>
            <a:endParaRPr lang="en-US" sz="6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Эксплуатация и обслуживание защитных сооружений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учет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вместимость, состояние входов, маркировку и готовность помещений к быстрому использованию в случае тревоги.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исправность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осматривают вентиляцию, фильтры, электропитание, связь и запас воды, чтобы не потерять защитные свойства.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тренировки по укрытию и отрабатывают маршруты движения, чтобы люди действовали без паники и задержек.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готовности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проверок устраняют неисправности и обновляют оборудование, иначе даже прочное укрытие не сможет эффективно работать.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61586"/>
            <a:ext cx="244200" cy="217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29674"/>
            <a:ext cx="244200" cy="195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ограничения коллективной защиты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укрытий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число защитных сооружений недостаточно, поэтому часть населения не может быстро получить надежное укрытие при резкой угрозе.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Изношенная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здания, устаревшие фильтры и слабая вентиляция снижают эффективность защиты и требуют постоянного ремонта и модернизации.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укрытия важны короткий путь, транспортная доступность и возможность быстро герметизировать помещение без лишних задержек.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информированности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не знают ближайшие укрытия и порядок действий, время реагирования растет, а коллективная защита теряет значительную часть эффективности.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защита работает только в системе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защита от оружия массового поражения возникает не из одного укрытия, а из сочетания сооружений, фильтрации, герметизации, запасов и подготовленных действий людей.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2026-05-21T05:42:16Z</dcterms:created>
  <dcterms:modified xsi:type="dcterms:W3CDTF">2026-05-21T05:42:16Z</dcterms:modified>
</cp:coreProperties>
</file>