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эффективные жалобы и извинения на английском языке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корректного выражения жалоб и извинений на английском.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жалоб и извинений в повседневном общении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и извинения — ключевые инструменты общения в учебе, быту и работе. Их значимость возрастает в условиях глобализации и культурного обмена, особенно для старшеклассников.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жалоба в английском языке?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жалобы и её цель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— это выражение неудовлетворенности с целью улучшения ситуации. Она требует тактичного тона, чтобы не задеть собеседника, особенно в деловом контексте.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структуры письменной жалобы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жалоба в кафе включает приветствие, изложение проблемы, описание обстоятельств и просьбу о компенсации. Такой подход соответствует нормам делового английского.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извинения: признание ответственности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извинения в английском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выражает осознание ошибки и признание ответственности. В Англии используют формальные извинительные формулы даже при незначительных недоразумениях.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ситуаций с извинениями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— случайное вмешательство в разговор, задержка на урок или ошибка с домашним заданием, когда извинения способствуют восстановлению гармонии.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жалоб среди старшеклассников на английском языке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Несправедливая оценка успеваемости вызывает жалобы, влияя на мотивацию и подготовку к экзаменам.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организации школьных мероприятий приводят к выражению недовольства среди учащихся и родителей.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школьных услуг, таких как питание и транспорт, часто становится поводом для жалоб в международных образовательных программах.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Конфликтные ситуации с одноклассниками и преподавателями при обменах требуют умения корректно выражать претензии.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подачи жалобы в англоязычной среде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используют как средство защиты личных интересов и подтверждения гражданской позиции.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изложение проблем снижает эмоциональный накал и способствует конструктивному диалогу.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уважительное отношение и профессиональный ответ со стороны обслуживающих структур.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англоязычной жалобы: формальные элементы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Жалоба начинается с официального обращения к адресату, что задает вежливый тон письму.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следует четкое описание проблемы, обстоятельств и конкретных требований для разрешения ситуации.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речевые конструкции жалобы на английском языке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 am writing to complain about…» — вводит объект жалобы, сохраняя вежливость выражения.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 was disappointed with…» помогает выразить неудовлетворение без обвинений.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 would appreciate it if…» — вежливая формулировка просьбы или ожидания ответа.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Парафразирование уменьшает прямоту и поддерживает официальный стиль общения.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адресаты жалоб среди школьников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реальное распределение жалоб по категориям в школьной среде.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жалоб адресовано преподавателям и администрации, что подчеркивает важность их роли в коммуникации.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при подаче жалобы на английском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Излишняя эмоциональность и обвинения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эмоциональный тон и грубые обвинения укорачивают шансы на положительный ответ. Важно сохранять спокойствие и объективность.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конкретики и структурности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является отсутствие точных деталей и логичной структуры, что затрудняет понимание проблемы и замедляет решение.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формальных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Пренебрежение официальными приветствиями и прощаниями, а также привычками культурного контекста, снижает эффективность жалобы.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жалобы на 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создания эффективного обращения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Извинения как элемент межкультурной коммуникации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извинений в повседневных ситуациях отражает уважение к собеседнику и поддерживает позитивный тон общения в англоязычных культурах.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фраз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«I’m sorry», «Excuse me» и «I apologize» встречаются даже при мелких нарушениях, что способствует сохранению гармонии в диалоге.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извинения уменьшают вероятность разногласий и помогают поддерживать долгосрочные доброжелательные отношения между участниками коммуникации.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извинения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извинения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извинения применяются в письмах и на собраниях, где требуется строгая речевая культура и ясные формулировки. Такой формат подтверждает ответственность и уважение к аудитории.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извинения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извинения выражаются устно, часто короткими фразами или междометиями, например «Sorry!». Они подходят для спонтанных ситуаций и неформальной обстановки, что делает общение естественным.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эффективного извинения на английском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обращения к адресату по имени или должности, что устанавливает личный контакт и уважительный тон с самого начала.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ясное признание ошибки и, при необходимости, объяснение её причин, что демонстрирует искренность и понимание ситуации.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выражением сожаления и предложением исправить ситуацию, а также благодарностью за понимание, способствуя восстановлению доверия.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этикета извинений в разных культурах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извинения носили формальный характер и уделялось большое внимание прямому признанию вины.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- начало XXI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азиатских культурах сохраняется акцент на сохранении лица и гармонии, извинения чаще обходят прямое признание вины.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делового этикета усилило стандартизацию извинений и акцент на сочувствии в официальных взаимодействиях.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межкультурные контакты стимулируют взаимное уважение различий в формах извинений и их социальном значении.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16821"/>
            <a:ext cx="4873500" cy="12327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шаблонных фраз для извинений на разных языках
</a:t>
            </a:r>
            <a:endParaRPr lang="en-US" sz="216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выражения извинений демонстрируют культурные особенности и важность контекста в выборе обращений.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правильных форм извинений зависит от культурных норм и ситуации, что важно для эффективного общения.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по межкультурной коммуникации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извинениях на английском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искренности воспринимается как формальность и может усугубить конфликт или вызвать недоверие у собеседника.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юмора в неподходящий момент снижает серьёзность извинений и может быть воспринято как неуважение.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факта проступка препятствует устранению конфликта и ухудшает взаимоотношения между сторонами.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или поверхностная форма извинения без объяснения нарушает коммуникационный этикет и снижает эффективность взаимодействия.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речевого этикета при принесении извинений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адекватный момент для извинения, когда эмоции утихли, а ситуация позволяет конструктивный диалог.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формулируйте причину извинения, избегайте шаблонности и фамильярности, чтобы сохранить искренность и уважение.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выбрать точное обращение, соответствующее статусу и отношениям с адресатом, чтобы подчеркнуть уважение.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корректной подачи жалоб и извинений способствует эффективному общению и укреплению межличностных связей.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психологической службы школы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компетентные подростки демонстрируют лучшие навыки взаимодействия в коллективе и реже сталкиваются с конфликтами.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жалоб и извинений в коммуникативном мастерстве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выражать жалобы и приносить извинения на английском способствует личностному развитию и адаптации в англоязычной среде, обеспечивая успешное взаимодействие и взаимопонимание.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2026-05-07T21:21:28Z</dcterms:created>
  <dcterms:modified xsi:type="dcterms:W3CDTF">2026-05-07T21:21:28Z</dcterms:modified>
</cp:coreProperties>
</file>