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стала империей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Пётр I изменил страну и сделал её сильнее.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до больших перемен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Петра I Русское царство жило по старым порядкам: армия, флот, заводы и школы отставали. Стране нужно было расти, чтобы надёжно защищать себя и развиваться.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— правитель, который многое изменил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родился в 1672 году и стал царём в 1682 году. С детства он любил корабли, карты и всё новое, а любопытство помогало ему учиться быстро.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порядки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нём в стране появились новые правила для армии, городов и двора. Некоторые из них казались людям странными, но они должны были сделать жизнь более организованной.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морю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Пётр увлекался морем и кораблями. Он сам учился строить суда и понимал, что сильный флот нужен стране не для красоты, а для защиты и торговли.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поддерживал школы, мастерские и печать книг. Он считал, что грамотные люди нужны не только для службы, но и для развития всей страны.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годы его правления Россия стала заметно сильнее. Менялись города, строились заводы, рос флот, а вместе с этим менялась и сама страна.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за границей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1697–1698 годах Пётр I ездил по странам Европы. Он хотел увидеть, как там строят корабли, работают мастерские и обучают военных.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поездки царь замечал, как устроены порты, заводы и школы. Эти знания помогли ему понять, что именно нужно изменить в России.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Петра в Россию стали приезжать иностранные специалисты. Они помогали строить корабли, обучать мастеров и передавать новые умения.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опыт помог развивать флот, заводы и науку. Пётр не просто смотрел по сторонам, а старательно собирал полезные идеи для своей страны.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Петра I в Европу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война стала тяжёлым испытанием, но именно она помогла России стать сильнее и увереннее на европейской арене.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 1700–1721 годов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Швеция вели долгую борьбу за выход к Балтийскому морю.
</a:t>
            </a:r>
            <a:endParaRPr lang="en-US" sz="5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Российской империи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шаги: от Русского царства к новому названию страны в 1721 году.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Полтава стала переломным моментом войны: после неё в победу России поверили гораздо сильнее, и это очень помогло дальше.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Полтавская битва, 1709 год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1709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русская армия одержала важную победу над шведами.
</a:t>
            </a:r>
            <a:endParaRPr lang="en-US" sz="5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выросший на берегах Невы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начали строить в 1703 году на месте, где было много воды, ветра и труда. Город рос быстро, словно большой корабль на суше. Его сразу задумывали как новый морской центр России.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хотел, чтобы новый город помог России стать ближе к Европе. Здесь строили верфи, крепости и широкие улицы. Всё это показывало: страна учится жить по-новому и смотреть вперёд.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Санкт-Петербург стал столицей государства. В нём появились дворцы, площади и важные правительственные здания. Город стал символом перемен: не шумным чудом по щелчку, а результатом большого труда.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город на Неве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3718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93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России был нужен флот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нужен был, чтобы охранять морские границы и не позволять врагу свободно подходить к русским берегам. Без кораблей страна чувствовала бы себя на воде почти без сапог.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Верфи и мастерские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строили на верфях, где требовались опытные плотники, кузнецы и мастера. Так вместе с флотом росли ремёсла и производство нужных материалов.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морю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помогали России закрепиться на Балтике и уверенно выходить в море. Это открывало новые пути для связи с другими странами и торговли.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флот помогал защищать страну в Северной войне и делал её сильнее. Благодаря кораблям Россия превращалась в настоящую морскую державу.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регулярной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солдаты служили по понятным правилам, а не как получится. У них появилась одинаковая форма, чёткий распорядок и дисциплина, без которой армия не бывает сильной.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строю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Воинов учили ходить строем, действовать вместе и слушать команды. Это делало армию более собранной, а на поле боя каждый знал, что нужно делать.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оружие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использовать более современное оружие и военную подготовку. Благодаря этому русские войска могли действовать увереннее и успешнее в долгой войне.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жизни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57174" y="129199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дворяне начали носить европейскую одежду: кафтаны стали короче, а платья — удобнее для движения. Это выглядело непривычно, но подчёркивало перемены в жизни страны.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57174" y="250018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Бороды и налог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Бороды больше не считались обязательными. Кто не хотел бриться, мог оставить бороду, но за это платили особый налог и носили бородовой знак. Так царь приучал знать к новым обычаям.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7167" y="3708382"/>
            <a:ext cx="7826400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при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пирах и при встречах появились новые правила поведения. Нужно было говорить вежливо, следить за осанкой и не вести себя по-старому. Для многих бояр это было почти как урок хороших манер.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ремёсла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стране требовались металл, железо, пушки, якоря и инструменты. Поэтому начали строить новые заводы, где делали всё необходимое для армии, флота и больших строек.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из разных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Россию приглашали опытных мастеров и ремесленников. Они учили местных работников новым приёмам, помогали запускать производство и передавали знания, которых раньше не хватало.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давали оружие, корабельные детали и строительные материалы. Без этого было бы трудно вести войну, укреплять города и развивать хозяйство. Производство стало настоящей опорой государства.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ремёсел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слободах развивались ремёсла: кузнечное дело, литейное производство, обработка дерева и металла. Людей, умеющих работать руками, стали особенно ценить.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 будущих моряков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классах юные ученики изучали морское дело, карты и навигацию. Им было непросто, зато знания помогали управлять кораблями и не теряться в пути. Учёба превращала обычных мальчиков в будущих помощников для флота.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вместо догадок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Печатались новые учебники, буквари и полезные книги. Теперь знания можно было не только услышать от учителя, но и прочитать самому. Для страны это было важно: грамотный человек быстрее учился службе и работе.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новые знания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 новые символы страны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1703 год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Невы начали строить Санкт-Петербург. Город задумывали как морской и современный, чтобы Россия уверенно смотрела в сторону Балтики и Европы.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1712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стал столицей России. Сюда переехали важные государственные дела, а вместе с ними — новые дворцы, улицы и строгий порядок большого города.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на Неве стала символом перемен. Она показывала, что Россия теперь не только сильнее, но и заметнее для других европейских государств.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Ништадтский мир 1721 года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 продолжалась много лет, и обеим сторонам пришлось нелегко. Россия упорно боролась за выход к Балтийскому морю и нужные ей земли.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1721 году Россия и Швеция заключили Ништадтский мир. Это стало важным итогом войны и признанием победы России.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получила выход к Балтийскому морю и территории на северо-западе. Теперь у страны стало больше возможностей для торговли, мореплавания и развития.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перемены помогли стране стать сильнее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реформы Петра I постепенно изменили армию, хозяйство, образование и управление государством.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53925" y="1220378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держава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Империей называют большое и сильное государство, которое влияет на события вокруг себя. К 1721 году Россия стала именно такой страной — заметной и могущественной.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53925" y="2456009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титул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в Северной войне государство получило новое название — Российская империя. Это подчёркивало, что страна выросла и стала сильнее прежнего царства.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553925" y="3691634"/>
            <a:ext cx="8033100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— первый император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стал первым императором России. Так его власть и заслуги были отмечены особенно торжественно, а само государство вошло в новую историческую эпоху.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появилось слово «империя»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жизни страны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силы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стала заметнее среди европейских государств. Её начали уважать сильнее, потому что у страны появились новые победы, флот и выход к Балтийскому морю.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и 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строили крепости, верфи, дворцы и дороги. Города росли, а вместе с ними менялся и облик страны, словно Россия надевала новый праздничный наряд.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для дела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предприятия, где делали оружие, металл и корабельные детали. Это помогало армии, флоту и строительству, а значит, служило всей стране.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школы и печатались книги. Всё больше людей получали знания, нужные для службы и работы. Страна училась быстро, хотя домашние коты, конечно, тоже были бы не против.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Петре I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Великий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вошёл в историю как Пётр Великий. Так его называют за большие перемены, которые затронули армию, флот, города и образование.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Царь-реформатор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изменил не только государство, но и повседневную жизнь людей. При нём Россия стала быстрее развиваться, а старые порядки постепенно уступали новым.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считают, что при Петре страна сделала важный шаг от Русского царства к Российской империи. Это был трудный, но очень заметный поворот в истории.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Пётр I изменил судьбу России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I, Северная война и победа 1721 года открыли новую страницу истории. Россия стала империей, а флот, заводы, школы и Санкт-Петербург изменили её будущее.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2026-05-26T11:11:37Z</dcterms:created>
  <dcterms:modified xsi:type="dcterms:W3CDTF">2026-05-26T11:11:37Z</dcterms:modified>
</cp:coreProperties>
</file>