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в новом контексте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возвращаются и меняют звучание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устаревшей лексикой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редко звучат в повседневной речи, но остаются важной частью языка. Среди них есть архаизмы и историзмы — оба типа помогают увидеть связь слова с эпохой и культурой.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слова снова становятся заметными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сериалы и книги о прошлом часто возвращают старые слова, чтобы передать эпоху точнее. Благодаря этому речь героев звучит убедительно и помогает представить старинный мир.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и фэнтези устаревшие слова создают ощущение волшебства, торжественности и древности. Они делают текст выразительнее и помогают читателю сразу настроиться на особую атмосферу.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 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старое слово нередко звучит как ирония или цитата. Такой приём заметен, когда привычная современная ситуация описывается нарочно старинным, «книжным» языком.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яркость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слова быстро запоминаются в интернете, потому что выделяются на фоне обычной разговорной речи. Именно поэтому их охотно используют в постах, мемах и творческих названиях.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старые слова привлекают внимание, потому что требуют вдумчивого толкования. Школьнику интересно заметить, как меняется значение слова в зависимости от текста и цели высказывания.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меняет восприятие слова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восприниматься по-разному в учебнике, художественном произведении и переписке. Значение остаётся тем же, но меняется интонация и общее впечатление.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нейтралитет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 прошлом старое слово звучит естественно и спокойно. Оно помогает назвать предмет или действие точно, без лишней эмоции и без ощущения странности.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или комментарии устаревшее слово часто кажется неожиданным и смешным. Контраст между старой формой и современной ситуацией создаёт комический или ироничный оттенок.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подсказывает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слово правильно, важно смотреть на соседние фразы, тему и стиль текста. Иногда именно контекст подсказывает, нужно ли воспринимать его серьёзно или с 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старых слов и новые контексты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значения старых слов и ситуации, где они звучат сегодня особенно заметно.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легче распознать, если учитывать тему текста: старое слово может звучать шутливо, поэтично или исторически.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«Употребление устаревшей лексики в новом контексте»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устаревшая лексика встречается чаще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такие слова там, где важны образ, атмосфера и историческая достоверность.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 развлекательные тексты используют устаревшую лексику чаще, чем официальные: там она помогает создавать стиль, а не точность.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урока; шкала условная, без статистических данных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в литературе и поэзии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помогают писателю сделать речь возвышенной, старинной и выразительной. Слова вроде ланиты, десница или злато сразу задают особое настроение и усиливают впечатление от текста.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 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выбирают старые слова не только ради смысла, но и ради мелодичности. Такие формы нередко лучше подходят к рифме, ритму и общему звучанию стихотворения.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прозе архаизмы особенно уместны там, где нужна атмосфера былины, легенды или сказки. Они помогают читателю почувствовать, что действие происходит в особом, далёком мире.
</a:t>
            </a:r>
            <a:endParaRPr lang="en-US" sz="101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через язык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старых слов автор не просто украшает текст, а показывает связь речи с временем. Так художественное произведение становится более точным в передаче исторического колорита.
</a:t>
            </a:r>
            <a:endParaRPr lang="en-US" sz="9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как знак эпохи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называют предметы и явления, которые были привычны раньше, но исчезли из современной жизни. Поэтому слова стрельцы, боярин или дьяк сразу отсылают к определённой эпохе.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точной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историзмов обычно нет краткого современного аналога, потому что исчез сам предмет или должность. Именно поэтому такие слова сохраняют точность и историческую достоверность.
</a:t>
            </a:r>
            <a:endParaRPr lang="en-US" sz="1111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 учебе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историзмы помогают понять устройство старинного общества, быт, одежду и общественные роли. Они делают описание прошлого более понятным и наглядным.
</a:t>
            </a:r>
            <a:endParaRPr lang="en-US" sz="1148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сохраняют память о старых обычаях и образе жизни. Через них можно увидеть, как язык бережно хранит следы прошедших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старое слово получает новое звучание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 старого текста к современной речи и новым смыслам.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в рекламе и названиях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в названии сразу создают впечатление надёжности, уважения к прошлому и особого стиля. Такой приём часто выбирают для мест, где важна атмосфера.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 слова помогает выделиться среди похожих названий. Поэтому архаичные или стилизованные слова часто используют пекарни, чайные, книжные магазины и мастерские.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перегружать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старинных форм слишком много, название становится трудным для понимания. Удачное решение должно быть понятным, коротким и связанным с тем, чем занимается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стилизация становится шуткой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эпох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возникает, когда старинное слово звучит в совершенно современной ситуации: в переписке, комментарии или разговоре о школе, гаджетах и планах на вечер.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Намеренная «высокость»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«сударь» или «воистину» часто употребляют нарочно торжественно, чтобы преувеличить обычную мысль и показать иронию без прямой насмешки.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без 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помогает пошутить мягко: она делает фразу необычной, но не обидной, поэтому хорошо подходит для дружеских диалогов и мемов.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старое слово быстро привлекает внимание, потому что отличается от привычной речи. Именно поэтому такие выражения легко становятся цитатами и шутливыми формулами.
</a:t>
            </a:r>
            <a:endParaRPr lang="en-US" sz="10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в новом контексте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старинный образ меняет звучание в зависимости от цели текста и ситуации общения.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задаёт не само слово, а его окружение. При одинаковой форме оно может звучать торжественно, смешно, сказочно или нейтрально-исторически.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художественных, учебных и интернет-текстов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эффекты даёт устаревшая лексика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заметен в текстах, где старое слово вступает в контраст с современной темой и сразу выделяется на фоне обычной речи.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устаревшая лексика работает как средство создания эпохи или комического эффекта; остальные оттенки появляются, когда нужен более тонкий стиль.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школьной практики и художественных текстов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неудачного употребления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может быть неочевиден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выбрано без понимания значения, текст становится туманным. Особенно осторожно нужно обращаться с редкими словами, которые в современной речи почти не слышны.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переборщить с тоном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Излишне торжественные слова в обычной ситуации звучат неестественно и даже смешно. Поэтому стиль должен совпадать с темой, а не спорить с ней.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уместным в сказке и неуместным в сообщении или сочинении. Перед использованием нужно посмотреть, для чего написан текст.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читателя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текста особенно важно, чтобы старое слово не мешало пониманию. Если смысл приходится долго угадывать, лучше выбрать более понятный современный вариант.
</a:t>
            </a:r>
            <a:endParaRPr lang="en-US" sz="9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уместно ли старое слово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выбора: значение, стиль, читатель и ожидаемый эффект текста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в школьной среде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былины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произведениях для чтения старые слова помогают почувствовать время и характер речи персонажей. Они делают сюжет более живым и помогают понять, что именно было обычным в прошлом.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Сноски и 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устаревшие слова часто сопровождаются пояснениями. Это помогает быстро разобраться в значении и не потерять смысл строки, даже если слово встречается впервые.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анализу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устаревшие слова удобны для наблюдения за языком: их можно сравнивать с современными аналогами, определять оттенок и объяснять роль в тексте.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слова школьник видит не только литературный стиль, но и быт, одежду, должности и обычаи прошлых эпох. Так язык становится частью исторического 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старое слово и современный аналог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старое слово не только называет предмет, но и добавляет тексту книжность, торжественность или оттенок старинной речи.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слова нейтральнее, а устаревшие заметнее по стилю. Поэтому выбор пары влияет на выразительность даже при одинаковом значении.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лексических пар по школьным словарным материалам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помогают запоминать историю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сразу вызывают представление о том, как люди жили раньше: что носили, как говорили, какие предметы были привычными в доме и на улице.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называют вещи и части костюма, которых уже нет в повседневной жизни. По ним легче представить внешний вид людей разных времён.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свидетель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сохраняют следы прошлого лучше, чем краткая дата в учебнике. Они показывают, как менялись общество, привычки и способы общения.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названо точным старым словом, оно становится нагляднее. Ученик лучше запоминает не абстрактный факт, а живую картину прошлого.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устаревшая лексика соединяет русский язык и историю. Так легче понять, что слово хранит культурную память, а не только значение.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современного использования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старое слово, если хочет выделить название или придать тексту особый характер: ироничный, книжный, сказочный или исторически точный.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уточнить значение по словарю и убедиться, что слово не искажает мысль. Неясная лексика быстро делает текст тяжёлым для чтения.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слово вписывают в заголовок, пост, название проекта, школьную газету или творческую работу так, чтобы оно звучало естественно, а не случайно.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понятен ли текст читателю и не слишком ли много в нём редких слов. Удачная стилизация заметна, но не мешает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могут звучать по-новому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не исчезает: она становится средством шутки, стиля, образности и связи с историей. Если учитывать значение и контекст, такие слова делают речь ярче и точнее.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2026-05-28T08:46:16Z</dcterms:created>
  <dcterms:modified xsi:type="dcterms:W3CDTF">2026-05-28T08:46:16Z</dcterms:modified>
</cp:coreProperties>
</file>