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параллельностью прямых и перпендикулярностью прямой и плоскости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 параллельность помогает находить прямые углы в пространстве.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входит в курс стереометрии 10 класса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планиметрии вы учитесь видеть взаимное расположение прямых на плоскости, а в стереометрии те же идеи «оживают» в пространстве. Эта связь особенно нужна в задачах про куб, прямоугольный параллелепипед, призму и пирамиду: углы и расстояния считаются через доказательства.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— прямые, которые лежат в одной плоскости и не пересекаются. Важно, что речь идёт именно об одной плоскости: иначе понятие параллельности прямых в пространстве требует аккуратности.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перпендикулярна плоскости, если она перпендикулярна каждой прямой этой плоскости, проходящей через точку их пересечения. То есть «90°» фиксируется для всех направлений в плоскости.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между прямой и плоскостью рассматривают через угол между прямой и её ортогональной проекцией на плоскость. Поэтому в решениях часто связывают измерение углов с построением проекции и краткой записью символов.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определения и обозначения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917" y="1556625"/>
            <a:ext cx="4135917" cy="321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факты темы и их смысл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переводить формулировки в проверяемые условия и выводы.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вывод: перенос свойства от одной прямой к параллельной и переход от угла «в плоскости» к углу «в пространстве» часто делают решения короче.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логика стереометрии (определения, критерий и смысл проекции).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250" y="1362593"/>
            <a:ext cx="5707500" cy="1694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чертеже задают плоскость и показывают в ней две параллельные прямые, а также прямую, пересекающую плоскость. Отмечают точку пересечения и проводят необходимые угловые построения, чтобы визуально зафиксировать «90°».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обычно отмечают на рисунке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575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чтение было однозначным, используют стандартные знаки параллельности и перпендикулярности, дуги для углов, штриховые линии для невидимых частей. Важно различать линии, лежащие в плоскости, и элементы, уходящие в пространство.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575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обозначения помогают не запутаться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50" y="360000"/>
            <a:ext cx="8424000" cy="8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связь выглядит на чертеже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28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перпендикулярности прямой и плоскости
</a:t>
            </a:r>
            <a:endParaRPr lang="en-US" sz="2628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схема рассуждения в типичной задаче на стереометрию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следует из перпендикулярности к плоскости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прямая перпендикулярна плоскости, то она перпендикулярна любой прямой этой плоскости, проходящей через точку пересечения. Это свойство даёт сразу несколько «проверок» без повторных построений.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плоскости есть прямые, параллельные данной прямой, их направления согласованы. Поэтому сравнение углов удобно вести через свойства параллельных прямых и соответствующие углы.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при построении высот, определении расстояний и поиске прямых углов в многогранниках перпендикуляр выступает опорной конструкцией, которая «стягивает» задачу к более простым фигурам.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Кратчайшее расстояние от точки до плоскости измеряется перпендикуляром. Наклонная линия, даже если она соединяет ту же точку и точку плоскости, даёт больший путь, чем перпендикуляр.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Углы, возникающие при параллельных прямых и перпендикуляре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прямая перпендикулярна плоскости, то проекция даёт «вырождение» угла в точку, а значит все связанные углы становятся прямыми. Это помогает быстро фиксировать 90° на чертеже.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подчёркивает: для перпендикуляра к плоскости углы с прямыми через точку пересечения равны 90°. Для наклонной прямой соответствующий угол всегда не превосходит 90°.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28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свойств прямого угла и ортогональной проекции (по смыслу определения и критерия перпендикулярности).
</a:t>
            </a:r>
            <a:endParaRPr lang="en-US" sz="122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одна из двух параллельных прямых перпендикулярна плоскости, то и вторая перпендикулярна этой же плоскости. Основание — равенство соответствующих углов при пересечении параллельных прямых плоскостью.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это позволяет не проверять прямой угол для каждой линии отдельно: достаточно подтвердить нужный угол лишь для опорной прямой, после чего свойство переносится на параллельную.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часто это работает в призмах, параллелепипедах и кубах, где многие рёбра попарно параллельны. Так уменьшается количество отдельных проверок и ускоряется доказательство.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параллельность помогает в доказательствах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на модели прямоугольного параллелепипеда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прямоугольного параллелепипеда рёбра основания попарно параллельны, а боковые рёбра перпендикулярны плоскости основания. Поэтому достаточно выделить одно боковое ребро и рассматривать его перпендикулярность основанию как ключевой факт.
</a:t>
            </a:r>
            <a:endParaRPr lang="en-US" sz="1297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модели удобно провести мысль так: раз выделенное боковое ребро перпендикулярно плоскости основания, то любое ребро, параллельное ему, сохраняет то же отношение к плоскости. Эта связка «параллельные рёбра → одинаковая перпендикулярность» регулярно встречается в задачах 10 класса.
</a:t>
            </a:r>
            <a:endParaRPr lang="en-US" sz="1169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0519" y="359999"/>
            <a:ext cx="4507962" cy="2777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типичных ситуаций в задачах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Сравните, как из небольшого набора опорных фактов сразу получается нужный вывод: либо перпендикулярность к плоскости, либо нахождение угла через проекцию, либо перенос свойства по параллельным прямым.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учебная сводка по типам задач стереометрии (10 класс).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пространственных задачах часто достаточно двух-трёх «якорных» фактов: дальше выводы следуют автоматически из признаков перпендикулярности и свойств параллельных прямых.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642" y="3023153"/>
            <a:ext cx="46440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9264" y="3023153"/>
            <a:ext cx="464400" cy="46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90479" y="1034740"/>
            <a:ext cx="406350" cy="46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теме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825262" y="4096525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говорят «параллельны прямые и плоскость» там, где речь должна идти о параллельности прямых между собой. В итоге теряется логическая цепочка и вывод про углы становится некорректным.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825112" y="3543725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виды параллельности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300884" y="4096525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решении нередко объединяют угол между прямой и плоскостью с углом между двумя прямыми. Это особенно заметно при работе с проекцией и при постановке дуг на чертеже.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300734" y="3543725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углы разного типа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063075" y="2108113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доказать перпендикулярность прямой плоскости, обычно нужно проверить перпендикулярность к двум пересекающимся прямым в этой плоскости. Проверка одной линии — частая причина неверного результата.
</a:t>
            </a:r>
            <a:endParaRPr lang="en-US" sz="1068" dirty="0"/>
          </a:p>
        </p:txBody>
      </p:sp>
      <p:sp>
        <p:nvSpPr>
          <p:cNvPr id="16" name="Text 7"/>
          <p:cNvSpPr txBox="1"/>
          <p:nvPr/>
        </p:nvSpPr>
        <p:spPr>
          <a:xfrm>
            <a:off x="3062925" y="1555312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Проверяют только одну прямую вместо двух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75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 перпендикулярность
</a:t>
            </a:r>
            <a:endParaRPr lang="en-US" sz="2675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схема, которая переводит условие в проверяемый признак перпендикулярности и затем — в вычисление угла или расстояния.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850" y="1546310"/>
            <a:ext cx="468000" cy="46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6425" y="1572310"/>
            <a:ext cx="468000" cy="41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6425" y="3278960"/>
            <a:ext cx="468000" cy="46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5850" y="3325760"/>
            <a:ext cx="468000" cy="374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тема применяется в многогранниках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485850" y="215594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кубе параллельность ребер дает быстрый перенос угла: если одно ребро перпендикулярно основанию, то все ребра той же «направленческой группы» сохраняют это свойство. Так сокращаются проверки.
</a:t>
            </a:r>
            <a:endParaRPr lang="en-US" sz="1234" dirty="0"/>
          </a:p>
        </p:txBody>
      </p:sp>
      <p:sp>
        <p:nvSpPr>
          <p:cNvPr id="13" name="Text 2"/>
          <p:cNvSpPr txBox="1"/>
          <p:nvPr/>
        </p:nvSpPr>
        <p:spPr>
          <a:xfrm>
            <a:off x="1073900" y="154571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766425" y="215594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призме перпендикулярность к основанию часто связывают с боковыми ребрами и их высотой. Затем через параллельные ребра выводят углы с боковыми гранями, опираясь на один перпендикуляр.
</a:t>
            </a:r>
            <a:endParaRPr lang="en-US" sz="1221" dirty="0"/>
          </a:p>
        </p:txBody>
      </p:sp>
      <p:sp>
        <p:nvSpPr>
          <p:cNvPr id="15" name="Text 4"/>
          <p:cNvSpPr txBox="1"/>
          <p:nvPr/>
        </p:nvSpPr>
        <p:spPr>
          <a:xfrm>
            <a:off x="5354475" y="154571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Призма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4766425" y="388859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построениях апофемы и высот многогранника опираются на признак перпендикулярности. Параллельность помогает выбирать «правильные» ребра и диагонали, уменьшая число отдельно проверяемых углов.
</a:t>
            </a:r>
            <a:endParaRPr lang="en-US" sz="1217" dirty="0"/>
          </a:p>
        </p:txBody>
      </p:sp>
      <p:sp>
        <p:nvSpPr>
          <p:cNvPr id="17" name="Text 6"/>
          <p:cNvSpPr txBox="1"/>
          <p:nvPr/>
        </p:nvSpPr>
        <p:spPr>
          <a:xfrm>
            <a:off x="5354475" y="327836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Высоты и апофемы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85850" y="388859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пирамиде высоту удобно трактовать как прямую, перпендикулярную плоскости основания. Доказательство обычно сводят к проверке перпендикулярности к двум пересекающимся прямым внутри основания.
</a:t>
            </a:r>
            <a:endParaRPr lang="en-US" sz="1217" dirty="0"/>
          </a:p>
        </p:txBody>
      </p:sp>
      <p:sp>
        <p:nvSpPr>
          <p:cNvPr id="19" name="Text 8"/>
          <p:cNvSpPr txBox="1"/>
          <p:nvPr/>
        </p:nvSpPr>
        <p:spPr>
          <a:xfrm>
            <a:off x="1073900" y="327836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задачи встречаются чаще всего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чаще всего просят либо обосновать перпендикулярность, либо вычислить угол. Эти задачи опираются на один и тот же признак, поэтому встречаются особенно регулярно.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учебную логику: доказательство перпендикулярности служит «ключом», из которого затем получают угол и кратчайшие расстояния до плоскости.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оценка структуры упражнений по учебной тематике (без указания конкретной выборки).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725" y="360000"/>
            <a:ext cx="3671851" cy="442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40575" y="360000"/>
            <a:ext cx="4143300" cy="15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проекции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354000" y="2571750"/>
            <a:ext cx="34299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Ортогональная проекция наклонной прямой на плоскость «заменяет» ее на плоскости так, чтобы угол сохранился в нужном смысле. Тогда угол между прямой и плоскостью измеряют через угол между прямой и ее проекцией.
</a:t>
            </a:r>
            <a:endParaRPr lang="en-US" sz="1290" dirty="0"/>
          </a:p>
        </p:txBody>
      </p:sp>
      <p:sp>
        <p:nvSpPr>
          <p:cNvPr id="8" name="Text 2"/>
          <p:cNvSpPr txBox="1"/>
          <p:nvPr/>
        </p:nvSpPr>
        <p:spPr>
          <a:xfrm>
            <a:off x="5354000" y="3799800"/>
            <a:ext cx="34299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прямая перпендикулярна плоскости, то ее ортогональная проекция сжимается до одной точки. Значит, вырождение проекции прямо показывает, что искомый угол равен 90°, а также подчеркивает роль кратчайшего расстояния.
</a:t>
            </a:r>
            <a:endParaRPr lang="en-US" sz="1290" dirty="0"/>
          </a:p>
        </p:txBody>
      </p:sp>
      <p:sp>
        <p:nvSpPr>
          <p:cNvPr id="9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71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прямая перпендикулярна двум пересекающимся прямым, лежащим в плоскости, то она перпендикулярна этой плоскости. Логика опирается на то, что две пересекающиеся прямые однозначно задают плоскость.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Формулировка основной теоремы темы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09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Обратное утверждение тоже верно: прямая, перпендикулярная плоскости, перпендикулярна любой прямой этой плоскости, проходящей через точку пересечения. Это делает теорему универсальным инструментом для доказательств.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47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 самым частный случай (два прямых угла к двум прямым) связывается с общим утверждением о плоскости. Такая связка лежит в основе большинства задач на перпендикулярность, углы и расстояния в пространстве.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доказательства через свойства углов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перейти от пространства к плоскости, используют факты о соответствующих и накрест лежащих углах при параллельных прямых. Затем равенство углов фиксирует прямой угол к двум пересекающимся линиям.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 же геометрические соотношения работают как «мост»: как только доказана перпендикулярность к двум прямым в плоскости, автоматически следует перпендикулярность к самой плоскости.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логики доказательства (условная диаграмма, без статистики по задачам).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212" y="1038103"/>
            <a:ext cx="46440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5787" y="1038103"/>
            <a:ext cx="348300" cy="46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212" y="2943103"/>
            <a:ext cx="464400" cy="46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7737" y="2943103"/>
            <a:ext cx="464400" cy="46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значимость для учебных и реальных задач
</a:t>
            </a:r>
            <a:endParaRPr lang="en-US" sz="2297" dirty="0"/>
          </a:p>
        </p:txBody>
      </p:sp>
      <p:sp>
        <p:nvSpPr>
          <p:cNvPr id="12" name="Text 2"/>
          <p:cNvSpPr txBox="1"/>
          <p:nvPr/>
        </p:nvSpPr>
        <p:spPr>
          <a:xfrm>
            <a:off x="559829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выполнении чертежей вертикали, ребра и линии разметки часто моделируют как перпендикулярные плоскости. Параллельные элементы помогают быстро контролировать корректность построений по чертежным правилам.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9646" y="1560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Чертёж и инженерная графика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906354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Несущие стойки, стены и узлы конструкций можно представить как фигуры, где требуется доказать перпендикулярность. Тогда расчёты устойчивости становятся более обоснованными, а ошибки легче обнаружить.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906171" y="1554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 строительство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59829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навигации и технике координаты и направления описывают через углы. Понимание связи проекции с углом позволяет корректно переходить от «наклонных» линий к измеряемым плоским величинам.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59646" y="3465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Инженерные измерения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906354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элементы параллельны и один из них перпендикулярен плоскости, это свойство распространяется на остальные. Такой перенос уменьшает число проверок и снижает вероятность неправильной геометрии в проекте.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906171" y="3459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конструкций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параллельности прямых и перпендикулярности прямой с плоскостью строится на двух механизмах: перенос свойств по параллельным направлениям и признак перпендикулярности через две пересекающиеся прямые. Это делает решения короче и увереннее.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по теме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2026-05-12T06:30:08Z</dcterms:created>
  <dcterms:modified xsi:type="dcterms:W3CDTF">2026-05-12T06:30:08Z</dcterms:modified>
</cp:coreProperties>
</file>