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предпосылок возникновения теории эволюции Ч. Дарвина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изменений в природе через накопленные факты и развитие наук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религиозных объяснений к научным подходам сопровождался возникновением биологии, геологии, палеонтологии и ростом объёма исследовательских данных, заложив основ для эволюционной теории.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возникновения теории Дарвина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сравнительная биология изучали сходства и различия в строении организмов, выявляя признаки эволюционных связей между видами.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раскрывала древность Земли и её слоистую структуру, что позволило понять временные масштабы природных процессов и историческое развитие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и социально-экономические теории исследовали распределение видов и влияние населения, что усилило понимание борьбы за существование и адаптации.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предоставляла свидетельства последовательной смены видов через ископаемые остатки, демонстрируя историческое развитие живых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естественнонаучных предпосылок теории 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актуализма Томаса Лайеля рассматривала геологические процессы как длительные и непрерывные, что выявляло постепенные изменения среды в течение миллионов лет.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горных пород и ископаемых слоёв демонстрировало древность Земли и смену биологических эпох, подтверждая длительную историю развития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процессы и возраст Земли как фактор 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81296"/>
            <a:ext cx="4063200" cy="27068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этапы, подготовившие почву для эволюционной теории, представлены в таблице ниже.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накопление знаний и открытий создало основу для формирования эволюционной концепции Дарвина.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публикации и научные архивы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научных открытий XVIII–XIX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иерархической системы 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установил систему рангов растений и животных, упорядочив биологическое разнообразие для удобства научного изучения и понимания.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неизменности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Линней считал виды постоянными, однако наблюдая вариации внутри родов, начал предполагать возможность изменения и видообразования.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Линнея и предпосылки динамики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древности Земли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 многомиллионный возраст Земли на основе анализа земных слоёв и ископаемых.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палеозойской эры
</a:t>
            </a:r>
            <a:pPr algn="l" indent="0" marL="0">
              <a:lnSpc>
                <a:spcPct val="130039"/>
              </a:lnSpc>
              <a:buNone/>
            </a:pPr>
            <a:r>
              <a:rPr lang="en-US" sz="5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эпоха охватывала появление разнообразных форм жизни в морях и на суше.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рептилий, появление динозавров и первых птиц, смена климатических условий.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млекопитающих и современных форм жизни, формирование современных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Земли, геологические эпохи и развитие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показывали значительное разнообразие внутри видов, например различия окраски и формы у птиц и растений, что свидетельствовало о природной изменчивости.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стали основой для селекционных методов, побуждая учёных исследовать механизмы наследования и адаптации организмов к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Эмпирические данные о изменчивости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Биометрические исследования XIX 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размножение и ограниченность ресурсов создают условия для выживания наиболее приспособленных особей.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подтверждают механизм естественного отбора как ключевой фактор отбора и эволюционного изменения.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графические данные борьбы за существование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органы, например конечности млекопитающих, птиц и амфибий, свидетельствуют о их общем происхождении и эволюционной связи.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 и рудименты доказывают наличие наследственных признаков, утративших первоначальную функцию, но сохраняющихся в строении организмов.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таких признаков помогло разработать естественные системы классификации и подтвердило единство органического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 признаки родства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раскрывает историю жизни на Земле через находки ископаемых, таких как скелеты динозавров и мамонтов, демонстрируя смену флоры и фауны в разные геологические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осадочных пород содержат остатки вымерших видов, что подтверждает преемственность биологических форм и постепенные изменения, происходившие в течение миллионов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Палеонтология: свидетельства исторического развития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континент знаменит своим эндаутизмом: кенгуру и утконосы не встречаются в других регионах. Это явление свидетельствует о длительной изоляции и независимом эволюционном пути местных видов.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фауна Австралии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Галапагоса отличаются от материка, с уникальными адаптациями к специфическим условиям островов. Эти данные поддержали идею о связи географии и эволюции видов.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Галапагосских островов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видов в соседних регионах объясняют общий предок и адаптацию к условиям среды, что служит аргументом в пользу исторического единства и динамики распространения живых организмов.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региональных экосистем
</a:t>
            </a:r>
            <a:endParaRPr lang="en-US" sz="1176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и закономерности распространения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первым предложил идею изменений организмов под влиянием окружающей среды, подчёркивая, что использование или неиспользование органов влияет на их развитие и функции.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ввёл концепцию наследования приобретённых признаков, предполагая, что изменённые характеристики могут передаваться потомству, что вызвало активные обсуждения в научном сообществе.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Ламарк ввёл термин «биология» и заложил основы для понимания эволюции как адаптивного процесса, стимулируя дальнейшие исследования и развитие теорий.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Ж.-Б. Ламарка и её вклад в эволюционное знание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сортов гороха и пшеницы позволяла выявлять закономерности наследования и изменчивости признаков, что способствовало развитию практической селекции.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скрещивание пород демонстрировало передачу и вариацию признаков, подтверждая наличие вариабельности в пределах одного вида.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эксперименты фиксировали наследственность признаков задолго до открытия генетики, создавая основу для понимания механизмов наследования.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гибридизации способствовала формированию представлений о влиянии среды и генетики на изменчивость, что стало фундаментом дальнейших биологических исследований.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опытные доказательства изменчивости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Мальтуса подчеркнула закономерность ограничения ресурсов при экспоненциальном росте населения, что стимулировало развитие идей естественного отбора.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1798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 труд, заложивший основу концепции борьбы за существование в природе.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Мальтус, "Опыт о законе народонаселения"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 окраске шерсти у овец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выделяли особей с предпочтительными характеристиками, например, цветом шерсти. Эти наблюдения подтверждали передачу признаков и изменчивость внутри видов, увеличивая урожайность и качество продукции.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новых сортов яблок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наблюдения и скрещивания позволили создавать сорта с улучшенными качествами: вкусом, устойчивостью к болезням. Этот опыт свидетельствовал о возможностях изменения наследственных признаков.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селекции и эмпирические данные о наследственности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Натуралисты, такие как Ламарк, Бронн и Уоллес, развивали идеи трансмутации видов и адаптации к окружающей среде через разнообразные механизмы.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Лайель и Кювье выдвигали противоположные взгляды — градуализм и катастрофизм — объясняя причины изменений в природе и их темпы.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научные споры создали платформу для интеграции знаний и последующего формирования комплексной эволюционной теории Дарвина.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по происхождению видов включали обсуждение наследственности, вариации и влияния среды, обогащая понимание эволюционных процессов.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 природе видов до публикации труда Дарвина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 и расширение экспедиций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парового транспорта и микроскопии существенно расширило географический охват и возможности изучения биологических образцов. Это ускорило процесс получения новых данных.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наблюдения и рост точности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усовершенствованных инструментов и методик наблюдения повысило точность исследований в биологии, геологии и палеонтологии, способствуя интеграции научных дисциплин.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научно-технического прогресса на биологию XIX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геологических, анатомических и палеонтологических данных создало целостное представление о древности Земли и историческом развитии жизни.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привёл к формулировке ключевых постулатов Дарвина: изменчивость, наследственность и борьба за существование как движущие силы эволюции.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биогеографии, гибридизации и селекции позволили понять механизмы изменчивости и наследственности, что стало фундаментом для теории естественного отбора.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научных предпосылок и формирование эволюционной теории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научных достижений позволило Дарвину доказать эволюцию через естественный отбор, оказав революционное воздействие на биологию и мировоззрение общества в целом.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предпосылок эволюционной теории на современную науку и общество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2026-05-10T07:54:56Z</dcterms:created>
  <dcterms:modified xsi:type="dcterms:W3CDTF">2026-05-10T07:54:56Z</dcterms:modified>
</cp:coreProperties>
</file>