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вокруг нас: как их узнать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Посмотрим на дома, школы и магазины и научимся узнавать их по признакам.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здание и зачем оно нужно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помогает людям жить, учиться, работать и отдыхать. Его делают из разных материалов, поэтому оно может быть прочным, тёплым и красивым одновременно. Это очень полезная постройка!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здания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7086" y="1379432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Фундамент находится внизу и крепко держит здание на земле. Он помогает постройке стоять ровно и не проседать, даже когда здание тяжёлое.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17872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окружают здание и защищают людей внутри от ветра, дождя и холода. Они также помогают удерживать форму постройки и делают её прочной.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850435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закрывает здание сверху и оберегает его от снега, дождя и яркого солнца. Без крыши внутри было бы совсем неуютно.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52214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пропускают в помещения солнечный свет и помогают видеть улицу. Через них в комнате становится светлее, а иногда можно и проветрить её.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7194065" y="1379428"/>
            <a:ext cx="143758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нужны, чтобы люди могли входить в здание и выходить из него. Они также помогают сохранять тепло и делать вход удобным и безопасным.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— самое знакомое здание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05282" y="983780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нужен для жизни семьи. В нём люди спят, отдыхают, готовят еду и хранят свои вещи, поэтому дом считается самым привычным и важным зданием.
</a:t>
            </a:r>
            <a:endParaRPr lang="en-US" sz="1480" dirty="0"/>
          </a:p>
        </p:txBody>
      </p:sp>
      <p:sp>
        <p:nvSpPr>
          <p:cNvPr id="12" name="Text 3"/>
          <p:cNvSpPr txBox="1"/>
          <p:nvPr/>
        </p:nvSpPr>
        <p:spPr>
          <a:xfrm>
            <a:off x="2172580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дом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Жилой дом легко заметить по этажам, окнам, балконам и подъездам. Эти детали помогают понять, что внутри находятся квартиры и живут люди.
</a:t>
            </a:r>
            <a:endParaRPr lang="en-US" sz="1523" dirty="0"/>
          </a:p>
        </p:txBody>
      </p:sp>
      <p:sp>
        <p:nvSpPr>
          <p:cNvPr id="13" name="Text 4"/>
          <p:cNvSpPr txBox="1"/>
          <p:nvPr/>
        </p:nvSpPr>
        <p:spPr>
          <a:xfrm>
            <a:off x="3839925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дома часто есть двор, скамейки и детская площадка. Там можно гулять, играть и отдыхать после школы или прогулки с родителями.
</a:t>
            </a:r>
            <a:endParaRPr lang="en-US" sz="1491" dirty="0"/>
          </a:p>
        </p:txBody>
      </p:sp>
      <p:sp>
        <p:nvSpPr>
          <p:cNvPr id="14" name="Text 5"/>
          <p:cNvSpPr txBox="1"/>
          <p:nvPr/>
        </p:nvSpPr>
        <p:spPr>
          <a:xfrm>
            <a:off x="5507256" y="983786"/>
            <a:ext cx="1467277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может быть маленьким или большим, одноэтажным или многоэтажным. У каждого дома свой вид, но назначение у них одно — дарить людям жильё.
</a:t>
            </a:r>
            <a:endParaRPr lang="en-US" sz="1523" dirty="0"/>
          </a:p>
        </p:txBody>
      </p:sp>
      <p:sp>
        <p:nvSpPr>
          <p:cNvPr id="15" name="Text 6"/>
          <p:cNvSpPr txBox="1"/>
          <p:nvPr/>
        </p:nvSpPr>
        <p:spPr>
          <a:xfrm>
            <a:off x="7174590" y="983786"/>
            <a:ext cx="1467282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 уют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должно быть удобно и спокойно. Поэтому у него делают входы, лестницы, окна и другие детали, которые помогают людям жить комфортно.
</a:t>
            </a:r>
            <a:endParaRPr lang="en-US" sz="149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особое здание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57665" y="17704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нужна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детям учиться читать, писать, считать и узнавать новое. Это здание создано для уроков, общения и интересных открытий каждый день.
</a:t>
            </a:r>
            <a:endParaRPr lang="en-US" sz="1178" dirty="0"/>
          </a:p>
        </p:txBody>
      </p:sp>
      <p:sp>
        <p:nvSpPr>
          <p:cNvPr id="13" name="Text 3"/>
          <p:cNvSpPr txBox="1"/>
          <p:nvPr/>
        </p:nvSpPr>
        <p:spPr>
          <a:xfrm>
            <a:off x="2660635" y="17704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много разных помещений: классы, кабинеты, коридоры, спортзал и столовая. Каждое место нужно для своей задачи, чтобы учёба проходила удобно.
</a:t>
            </a:r>
            <a:endParaRPr lang="en-US" sz="1259" dirty="0"/>
          </a:p>
        </p:txBody>
      </p:sp>
      <p:sp>
        <p:nvSpPr>
          <p:cNvPr id="14" name="Text 4"/>
          <p:cNvSpPr txBox="1"/>
          <p:nvPr/>
        </p:nvSpPr>
        <p:spPr>
          <a:xfrm>
            <a:off x="4763614" y="17704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вход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школы часто бывает широкий вход, чтобы ученики и взрослые могли заходить без тесноты. Так здание выглядит заметным и гостеприимным.
</a:t>
            </a:r>
            <a:endParaRPr lang="en-US" sz="1259" dirty="0"/>
          </a:p>
        </p:txBody>
      </p:sp>
      <p:sp>
        <p:nvSpPr>
          <p:cNvPr id="15" name="Text 5"/>
          <p:cNvSpPr txBox="1"/>
          <p:nvPr/>
        </p:nvSpPr>
        <p:spPr>
          <a:xfrm>
            <a:off x="557665" y="35263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школой часто есть двор и спортивная площадка. Там дети гуляют на переменах, играют и занимаются физкультурой на свежем воздухе.
</a:t>
            </a:r>
            <a:endParaRPr lang="en-US" sz="1259" dirty="0"/>
          </a:p>
        </p:txBody>
      </p:sp>
      <p:sp>
        <p:nvSpPr>
          <p:cNvPr id="16" name="Text 6"/>
          <p:cNvSpPr txBox="1"/>
          <p:nvPr/>
        </p:nvSpPr>
        <p:spPr>
          <a:xfrm>
            <a:off x="2660635" y="35263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комнат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много помещений, потому что там учатся сразу много детей. Для каждого класса и занятия нужно своё место, чтобы всем было удобно.
</a:t>
            </a:r>
            <a:endParaRPr lang="en-US" sz="12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и его признаки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покупок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нужен людям, чтобы покупать продукты, одежду, книги и другие нужные вещи. Это здание легко узнать по тому, что в нём продают товары.
</a:t>
            </a:r>
            <a:endParaRPr lang="en-US" sz="1781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Витрина и вывеска
</a:t>
            </a:r>
            <a:pPr algn="l" indent="0" marL="0">
              <a:lnSpc>
                <a:spcPct val="100000"/>
              </a:lnSpc>
              <a:buNone/>
            </a:pPr>
            <a:r>
              <a:rPr lang="en-US" sz="158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магазина часто есть витрина и вывеска. Они помогают покупателям увидеть название и понять, что можно найти внутри.
</a:t>
            </a:r>
            <a:endParaRPr lang="en-US" sz="1781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для покупателей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магазин люди заходят и выходят, выбирая нужные товары. Там бывает оживлённо, потому что покупатели приходят в разное время.
</a:t>
            </a:r>
            <a:endParaRPr lang="en-US" sz="1774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зал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магазина находится торговый зал. В большом магазине могут быть отделы, где товары разложены по группам, чтобы их было легче найти.
</a:t>
            </a:r>
            <a:endParaRPr lang="en-US" sz="17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3655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бывают разной высоты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9484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здания обычно выглядят просто и напоминают небольшой дом. В них может быть один этаж или совсем немного этажей, поэтому они кажутся компактными.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173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здания имеют несколько этажей и заметны издалека. Их называют многоэтажными или высотными, потому что они поднимаются вверх очень высоко.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183986" y="1061800"/>
            <a:ext cx="2474874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здания зависит от того, сколько людей и помещений нужно разместить внутри. Чем больше задач у здания, тем выше оно может быть.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помогает узнать здание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дома и школы имеют прямоугольную или квадратную форму. Такая постройка удобна, потому что в ней легко разместить комнаты, окна и двери.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здания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здания бывают круглыми или с плавными линиями. Такая форма сразу привлекает внимание и делает постройку необычной, словно она улыбается прохожим.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постройки
</a:t>
            </a:r>
            <a:pPr algn="ctr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театры и дворцы нередко имеют сложную форму. У них могут быть выступы, башни и арки, чтобы здание выглядело нарядно и торжественно.
</a:t>
            </a:r>
            <a:endParaRPr lang="en-US" sz="1491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вид
</a:t>
            </a:r>
            <a:pPr algn="ctr" indent="0" marL="0">
              <a:lnSpc>
                <a:spcPct val="100000"/>
              </a:lnSpc>
              <a:buNone/>
            </a:pPr>
            <a:r>
              <a:rPr lang="en-US" sz="14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здания иногда выглядят очень необычно: у них бывают разные уровни, углы и детали. Форма помогает показать назначение и характер постройки.
</a:t>
            </a:r>
            <a:endParaRPr lang="en-US" sz="144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используют строители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дом из кирпича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 помогает строить прочные стены, которые долго служат людям. Такой дом выглядит надёжно и аккуратно, а его поверхность часто кажется тёплой и знакомой. По цвету кирпича легко узнать материал здания.
</a:t>
            </a:r>
            <a:endParaRPr lang="en-US" sz="1147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 и большие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 нужен там, где особенно важны прочность и устойчивость. Из него строят большие дома, школы и другие постройки, которые должны выдерживать нагрузку. Бетонные стены обычно гладкие и строгие.
</a:t>
            </a:r>
            <a:endParaRPr lang="en-US" sz="1147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 светлые окна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делает окна большими и светлыми, поэтому в помещении становится больше солнечного света. В современных зданиях стекло часто сочетают с металлом, чтобы постройка выглядела лёгкой и современной.
</a:t>
            </a:r>
            <a:endParaRPr lang="en-US" sz="1125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— тёплый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часто используют для домов, где особенно важны уют и тепло. У деревянных стен своя особая поверхность и цвет, поэтому такое здание легко заметить среди других построек.
</a:t>
            </a:r>
            <a:endParaRPr lang="en-US" sz="113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формы крыши помогают быстро заметить, как устроено здание.
</a:t>
            </a:r>
            <a:pPr algn="ctr" indent="0" marL="0">
              <a:lnSpc>
                <a:spcPct val="100000"/>
              </a:lnSpc>
              <a:buNone/>
            </a:pPr>
            <a:r>
              <a:rPr lang="en-US" sz="26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«Здания и их признаки»
</a:t>
            </a:r>
            <a:endParaRPr lang="en-US" sz="385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Плоская, острая или круглая крыша может подсказать, к какому типу относится постройка, даже если название ещё не видно.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здания отличаются друг от друга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5358" y="1061800"/>
            <a:ext cx="1467461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здания — его назначение. Одни постройки служат для жизни, другие — для учёбы, покупок, лечения или отдыха. По этому признаку легко понять, зачем оно построено.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172865" y="1061800"/>
            <a:ext cx="1467461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бывают маленькими и очень большими. Размер зависит от того, сколько людей должно пользоваться постройкой. Дом для одной семьи обычно меньше, чем школа, больница или торговый центр.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840273" y="1061800"/>
            <a:ext cx="1467461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здания стоят всего в один этаж, а другие поднимаются на много этажей. Высота помогает определить, сколько помещений внутри и сколько людей может там находиться одновременно.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507686" y="1061800"/>
            <a:ext cx="1467461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здания тоже бывает разной: прямоугольной, квадратной, круглой и даже необычной. Простые формы удобны для домов и школ, а необычные чаще встречаются у театров и музеев.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7174920" y="1061800"/>
            <a:ext cx="1467321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строят из разных материалов: кирпича, бетона, дерева, стекла и металла. Материал влияет на прочность, тепло, цвет и внешний вид постройки, поэтому здания редко бывают одинаковыми.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здание по признакам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наблюдения: сначала назначение, затем внешние признаки, после этого — точное определение постройки.
</a:t>
            </a:r>
            <a:endParaRPr lang="en-US" sz="1197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здания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дома часто стоят близко друг к другу и тянутся вверх, чтобы вместить больше людей. Между ними проходят улицы, где спешат прохожие, едут машины и звенит городской ритм.
</a:t>
            </a:r>
            <a:endParaRPr lang="en-US" sz="1260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с высокими домами
</a:t>
            </a:r>
            <a:endParaRPr lang="en-US" sz="1589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квартале можно увидеть школу, больницу, театр и вокзал. У каждого здания своя роль, поэтому они выглядят по-разному и помогают городу жить, учиться, лечить и путешествовать.
</a:t>
            </a:r>
            <a:endParaRPr lang="en-US" sz="1252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для важных дел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площадях и рядом с магазинами всегда много движения. Здесь встречаются люди, горят витрины, а большие здания помогают всем быстро найти нужное место и нужную услугу.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и торговые центры
</a:t>
            </a:r>
            <a:endParaRPr lang="en-US" sz="148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здания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59692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и селе дома обычно ниже городских и имеют простую форму. Они стоят среди огородов, садов и дворов, где семье удобно жить и отдыхать.
</a:t>
            </a:r>
            <a:endParaRPr lang="en-US" sz="1427" dirty="0"/>
          </a:p>
        </p:txBody>
      </p:sp>
      <p:sp>
        <p:nvSpPr>
          <p:cNvPr id="12" name="Text 3"/>
          <p:cNvSpPr txBox="1"/>
          <p:nvPr/>
        </p:nvSpPr>
        <p:spPr>
          <a:xfrm>
            <a:off x="2695174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небольшом селе есть школа. Она нужна детям для учёбы, а вокруг неё часто много свободного места, чтобы было удобно играть и гулять на переменах.
</a:t>
            </a:r>
            <a:endParaRPr lang="en-US" sz="1361" dirty="0"/>
          </a:p>
        </p:txBody>
      </p:sp>
      <p:sp>
        <p:nvSpPr>
          <p:cNvPr id="13" name="Text 4"/>
          <p:cNvSpPr txBox="1"/>
          <p:nvPr/>
        </p:nvSpPr>
        <p:spPr>
          <a:xfrm>
            <a:off x="4830669" y="1309559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для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Амбар, ферма и другие хозяйственные постройки помогают хранить урожай, корм и инструменты. Такие здания связаны с трудом людей и делают сельскую жизнь очень удобной.
</a:t>
            </a:r>
            <a:endParaRPr lang="en-US" sz="1242" dirty="0"/>
          </a:p>
        </p:txBody>
      </p:sp>
      <p:sp>
        <p:nvSpPr>
          <p:cNvPr id="14" name="Text 5"/>
          <p:cNvSpPr txBox="1"/>
          <p:nvPr/>
        </p:nvSpPr>
        <p:spPr>
          <a:xfrm>
            <a:off x="559692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земли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между зданиями остаётся больше пространства. Поэтому постройки выглядят свободнее, а рядом можно увидеть дорожки, деревья, грядки и поля.
</a:t>
            </a:r>
            <a:endParaRPr lang="en-US" sz="1323" dirty="0"/>
          </a:p>
        </p:txBody>
      </p:sp>
      <p:sp>
        <p:nvSpPr>
          <p:cNvPr id="15" name="Text 6"/>
          <p:cNvSpPr txBox="1"/>
          <p:nvPr/>
        </p:nvSpPr>
        <p:spPr>
          <a:xfrm>
            <a:off x="2695174" y="2978793"/>
            <a:ext cx="1683167" cy="14509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здания помогают людям жить одной семьёй и вести хозяйство. В них готовят, учатся, работают и берегут всё необходимое для повседневной жизни.
</a:t>
            </a:r>
            <a:endParaRPr lang="en-US" sz="14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и необычные здания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и арки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здания сразу привлекают внимание башнями, арками и высокими входами. Такие детали делают постройку заметной издалека и помогают ей выглядеть торжественно, почти как в сказке.
</a:t>
            </a:r>
            <a:endParaRPr lang="en-US" sz="1345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 и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Колонны, лепные узоры и резные детали часто украшают театры, дворцы и старинные дома. Благодаря им здание кажется нарядным, а его фасад запоминается надолго.
</a:t>
            </a:r>
            <a:endParaRPr lang="en-US" sz="1417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здание выглядит совсем не так, как обычный дом. Оно может быть круглым, волнистым или очень высоким, потому что архитектор хочет сделать его особенным и интересным.
</a:t>
            </a:r>
            <a:endParaRPr lang="en-US" sz="1417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здание не только радует глаз, но и служит людям. Внутри могут работать музей, театр или выставочный зал, где удобно смотреть, слушать и узнавать новое.
</a:t>
            </a:r>
            <a:endParaRPr lang="en-US" sz="141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и современные здания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6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строили из камня и кирпича, поэтому они выглядят крепкими и основательными. На фасадах часто можно заметить украшения, арки и узоры.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здания стояли много лет и сохранили следы своей истории. По ним можно понять, как люди строили раньше и что им нравилось.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часто используют стекло, металл и бетон. Из-за этих материалов здания получаются светлыми, ровными и очень удобными для больших помещений.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по внешности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постройки нередко заметен сразу: старинное здание выглядит наряднее, а современное — проще и строже. Оба вида по-своему интересны.
</a:t>
            </a:r>
            <a:endParaRPr lang="en-US" sz="14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03133"/>
            <a:ext cx="677400" cy="6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33240"/>
            <a:ext cx="677400" cy="54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03133"/>
            <a:ext cx="677400" cy="60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здания нужны людям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домах люди живут, спят, готовят еду и хранят свои вещи. Здание делает повседневную жизнь спокойнее и защищает семью от непогоды.
</a:t>
            </a:r>
            <a:endParaRPr lang="en-US" sz="1586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учёбы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нужны, чтобы дети учились, читали, писали и узнавали новое. Без удобного здания классы было бы трудно собрать вместе, а уроки проходили бы совсем не так.
</a:t>
            </a:r>
            <a:endParaRPr lang="en-US" sz="1473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больницах людям помогают врачи и медсёстры. Здание защищает пациентов, в нём есть нужные кабинеты, палаты и помещения, где можно лечиться.
</a:t>
            </a:r>
            <a:endParaRPr lang="en-US" sz="1607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покупок и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театры и другие здания помогают покупать товары и проводить свободное время. Они делают город и село удобными, живыми и интересными для людей.
</a:t>
            </a:r>
            <a:endParaRPr lang="en-US" sz="146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признаки здания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05307" y="983780"/>
            <a:ext cx="1467288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должны быть крепкими, чтобы здание не разрушалось от ветра, дождя и времени. Прочные стены защищают людей внутри и помогают постройке долго служить.
</a:t>
            </a:r>
            <a:endParaRPr lang="en-US" sz="1397" dirty="0"/>
          </a:p>
        </p:txBody>
      </p:sp>
      <p:sp>
        <p:nvSpPr>
          <p:cNvPr id="13" name="Text 3"/>
          <p:cNvSpPr txBox="1"/>
          <p:nvPr/>
        </p:nvSpPr>
        <p:spPr>
          <a:xfrm>
            <a:off x="2172618" y="983786"/>
            <a:ext cx="1467288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крыша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Крыша закрывает здание сверху и не даёт снегу, дождю и солнцу попадать внутрь. Если крыша крепкая, в помещении теплее, суше и спокойнее.
</a:t>
            </a:r>
            <a:endParaRPr lang="en-US" sz="1486" dirty="0"/>
          </a:p>
        </p:txBody>
      </p:sp>
      <p:sp>
        <p:nvSpPr>
          <p:cNvPr id="14" name="Text 4"/>
          <p:cNvSpPr txBox="1"/>
          <p:nvPr/>
        </p:nvSpPr>
        <p:spPr>
          <a:xfrm>
            <a:off x="3839911" y="983786"/>
            <a:ext cx="1467288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двери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Двери должны легко открываться и закрываться, чтобы люди могли спокойно входить и выходить. В больших зданиях двери помогают быстро покинуть помещение, если это нужно.
</a:t>
            </a:r>
            <a:endParaRPr lang="en-US" sz="1316" dirty="0"/>
          </a:p>
        </p:txBody>
      </p:sp>
      <p:sp>
        <p:nvSpPr>
          <p:cNvPr id="15" name="Text 5"/>
          <p:cNvSpPr txBox="1"/>
          <p:nvPr/>
        </p:nvSpPr>
        <p:spPr>
          <a:xfrm>
            <a:off x="5507205" y="983786"/>
            <a:ext cx="1467288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выходы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дают свет, а выходы помогают не заблудиться и быстро найти дорогу. Внутри большого здания они особенно важны, потому что там бывает много людей.
</a:t>
            </a:r>
            <a:endParaRPr lang="en-US" sz="1498" dirty="0"/>
          </a:p>
        </p:txBody>
      </p:sp>
      <p:sp>
        <p:nvSpPr>
          <p:cNvPr id="16" name="Text 6"/>
          <p:cNvSpPr txBox="1"/>
          <p:nvPr/>
        </p:nvSpPr>
        <p:spPr>
          <a:xfrm>
            <a:off x="7174551" y="983786"/>
            <a:ext cx="146732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указатели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знаки и стрелки-подсказки помогают понять, куда идти в случае опасности. Такие детали делают здание не только удобным, но и более безопасным.
</a:t>
            </a:r>
            <a:endParaRPr lang="en-US" sz="146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здание внимательно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557665" y="17704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Посмотри, есть ли на здании вывеска или табличка. Название часто подсказывает, что это за место: школа, магазин, библиотека или другое учреждение.
</a:t>
            </a:r>
            <a:endParaRPr lang="en-US" sz="1259" dirty="0"/>
          </a:p>
        </p:txBody>
      </p:sp>
      <p:sp>
        <p:nvSpPr>
          <p:cNvPr id="13" name="Text 3"/>
          <p:cNvSpPr txBox="1"/>
          <p:nvPr/>
        </p:nvSpPr>
        <p:spPr>
          <a:xfrm>
            <a:off x="2660635" y="17704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этажи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Подсчитай этажи и подумай, большое это здание или маленькое. Высота помогает понять, сколько людей могут находиться внутри и как используется постройка.
</a:t>
            </a:r>
            <a:endParaRPr lang="en-US" sz="1259" dirty="0"/>
          </a:p>
        </p:txBody>
      </p:sp>
      <p:sp>
        <p:nvSpPr>
          <p:cNvPr id="14" name="Text 4"/>
          <p:cNvSpPr txBox="1"/>
          <p:nvPr/>
        </p:nvSpPr>
        <p:spPr>
          <a:xfrm>
            <a:off x="4763614" y="17704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крышу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крыши бывает плоской, острой или округлой. По ней тоже можно заметить особенности здания и догадаться, старое оно или современное.
</a:t>
            </a:r>
            <a:endParaRPr lang="en-US" sz="1259" dirty="0"/>
          </a:p>
        </p:txBody>
      </p:sp>
      <p:sp>
        <p:nvSpPr>
          <p:cNvPr id="15" name="Text 5"/>
          <p:cNvSpPr txBox="1"/>
          <p:nvPr/>
        </p:nvSpPr>
        <p:spPr>
          <a:xfrm>
            <a:off x="557665" y="35263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окна и стены
</a:t>
            </a:r>
            <a:pPr algn="l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окон, цвет стен и материал поверхности подсказывают, как строили здание. Кирпич, бетон, стекло и дерево выглядят по-разному и помогают узнавать постройку.
</a:t>
            </a:r>
            <a:endParaRPr lang="en-US" sz="1186" dirty="0"/>
          </a:p>
        </p:txBody>
      </p:sp>
      <p:sp>
        <p:nvSpPr>
          <p:cNvPr id="16" name="Text 6"/>
          <p:cNvSpPr txBox="1"/>
          <p:nvPr/>
        </p:nvSpPr>
        <p:spPr>
          <a:xfrm>
            <a:off x="2660635" y="3526304"/>
            <a:ext cx="1657500" cy="11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 соберёшь все признаки вместе, станет проще назвать здание точно. Внимательный взгляд помогает отличать дома, школы, магазины и многие другие постройки.
</a:t>
            </a:r>
            <a:endParaRPr lang="en-US" sz="12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о зданиях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мы умеем узнавать здания по их признакам: назначению, высоте, форме, материалу и деталям. Если смотреть внимательно, любое здание расскажет о себе немало интересного.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2026-05-25T16:24:56Z</dcterms:created>
  <dcterms:modified xsi:type="dcterms:W3CDTF">2026-05-25T16:24:56Z</dcterms:modified>
</cp:coreProperties>
</file>