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Reading: чтение больших объёмов для развития английского языка в 10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чтение для понимания, словаря и беглости.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 в 10 классе: зачем он нужен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уже знают основы грамматики, но часто спотыкаются на длинных текстах и незнакомой лексике. Extensive reading помогает читать увереннее, выбирать интересные материалы и регулярно практиковать английский без перегрузки.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extensive reading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читает значительный объём посильных текстов, чтобы постепенно накапливать языковой опыт. Важна регулярность: короткие, но частые чтения дают более устойчивый результат, чем редкие большие задания.
</a:t>
            </a:r>
            <a:endParaRPr lang="en-US" sz="1254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направлено на сюжет, общую идею и эмоциональный отклик текста. Не требуется переводить каждое слово: смысл извлекается целиком, а незнакомая лексика часто понимается из контекста.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 уровню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выбираются так, чтобы текст был в целом понятен без постоянного обращения к словарю. Учитываются языковой уровень, личные интересы ученика и конкретная цель чтения, например удовольствие или информационный поиск.
</a:t>
            </a:r>
            <a:endParaRPr lang="en-US" sz="1178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детальным анализом на уроке чтение идёт быстрее и естественнее. Это приближает работу с английским к реальному языковому опыту и помогает сформировать привычку читать самостоятельно.
</a:t>
            </a:r>
            <a:endParaRPr lang="en-US" sz="12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подхода важны, но служат разным учебным задачам: один развивает объём и беглость, другой — точность анализа.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 формирует привычку и языковую уверенность, а intensive reading нужен для точной работы с языком и структурой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 и intensive reading: ключевые различия
</a:t>
            </a:r>
            <a:endParaRPr lang="en-US" sz="240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методике extensive/intensive reading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подходят для 10 класса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хочется открыть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легче начать с адаптированной книги уровня B1–B2 или graded reader, если сюжет понятен и не перегружен новой лексикой. Когда тема близка, чтение перестаёт быть обязанностью и становится личным выбором.
</a:t>
            </a:r>
            <a:endParaRPr lang="en-US" sz="107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которые знакомы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Комиксы, электронные книги и тексты на смартфоне помогают ученику быстрее включиться в чтение. Если рядом есть обложки разных жанров, школьник легче находит формат, который совпадает с его привычками и вкусом.
</a:t>
            </a:r>
            <a:endParaRPr lang="en-US" sz="111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 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регулярной практики хорошо подходят короткие рассказы, журнальные статьи, блоги и несложные главы из young adult fiction. Такие тексты удобно читать небольшими порциями, не теряя нить содержания и интерес к продолжению.
</a:t>
            </a:r>
            <a:endParaRPr lang="en-US" sz="10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эффекты проявляются не одновременно: сначала растёт уверенность в чтении, затем становится заметнее словарный прирост и устойчивость к длинным текстам.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итогам методических наблюдений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результаты даёт регулярное чтение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понимание и словарь; мотивация поддерживает регулярность и закрепляет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эффекты для старшеклассников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расширяет активный и пассивный словарь без механического заучивания. Новые слова встречаются в понятной среде, поэтому их значение и употребление запоминаются естественнее и надёжнее.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постепенно усваивают типичные словосочетания, речевые шаблоны и модели предложений. Это помогает звучать на английском более естественно и точнее строить собственные высказывания.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 перед неизвестным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незнакомая лексика появляется регулярно, но не мешает пониманию, снижается языковая тревожность. Ученик учится не останавливаться на каждом новом слове, а продвигаться дальше по смыслу.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синтаксиса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конструкции формируют интуитивное ощущение порядка слов и грамматической логики. В результате чтение поддерживает не только словарь, но и внутреннее чувство английской фразы.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когнитивные эффекты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главном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больших объёмов учит быстро отделять ключевую мысль от второстепенных деталей. Это особенно полезно при работе с длинными текстами, где важно не терять смысловую линию.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укрепляет кратковременную и долговременную память, а также тренирует устойчивое внимание. Ученику становится легче удерживать в голове сюжет, аргументы и связи между частями текста.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текста помогает лучше писать эссе и развёрнутые ответы. Школьник видит, как строятся вступление, аргументация и вывод, и переносит эту логику в собственную речь.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легче кратко пересказать содержание, ответить на вопросы и обсудить прочитанное. Это снижает нагрузку при говорении и делает ответы более связными и содержательными.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на другие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быстрого извлечения информации полезен и вне уроков английского. Он помогает работать с учебными текстами, находить доказательства и формулировать выводы в разных школьных дисциплинах.
</a:t>
            </a:r>
            <a:endParaRPr lang="en-US" sz="10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интерес быстро ослабевает, если текст навязан или слишком труден; поэтому мотивация зависит не только от темы, но и от условий чтения.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факторов по логике подростковой мотивации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мотивирует подростков читать английские тексты
</a:t>
            </a:r>
            <a:endParaRPr lang="en-US" sz="238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личная значимость сильнее всего поддерживают чтение, а принуждение и перегрузка заметно снижают вовлечённость.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цикл extensive reading на уроке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 которой строится регулярная практика чтения в 10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отбирать тексты для школьников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критериям текст подходит для extensive reading в 10 классе: он должен быть посильным, интересным и культурно понятным, при этом немного расширять языковой опыт ученика.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материал сочетает интерес, посильную сложность и небольшой языковой вызов, достаточный для развития без перегрузки.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принципы extensive reading и школьный отбор текстов для чтения на иностранном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ресурсы для чтения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 дают быстрый доступ к адаптированным и оригинальным текстам, поэтому ученик может читать регулярно, не тратя время на поиск бумажных изданий и оформление доступа.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и приложения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 graded readers и удобные приложения помогают подбирать книги по уровню, теме и объёму, а также сохранять прогресс и возвращаться к чтению в любое удобное время.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аудио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Встроенный словарь и аудиосопровождение снижают языковую нагрузку: ученик быстрее проверяет значение слова, слышит правильное произношение и лучше удерживает смысл прочитанного.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особенно полезен для коротких ежедневных сессий дома, когда важно читать понемногу, но стабильно, совмещая самостоятельность, гибкость и регулярность практики.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log и фиксация личного прогресса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reading log фиксируют название, автора, жанр, дату, главную идею и несколько новых слов или выражений, чтобы каждое чтение оставляло конкретный след.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помогают сравнивать тексты по сложности, видеть собственные предпочтения и замечать, как постепенно увеличивается объём чтения без ощущения перегрузки.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отслеживать рост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регулярно возвращается к дневнику, он лучше видит изменения в скорости, понимании и уверенности, а не ориентируется только на разовые оценки.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log превращает отдельные тексты в накопленный опыт: новые слова, темы и впечатления складываются в понятную систему личного языкового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барьеры редко действуют поодиночке: трудный текст усиливает неуверенность, а отсутствие интереса быстро снижает желание продолжать чтение дома или на уроке.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барьеров для школьного чтения в рамках extensive reading; качественная оценка для 10 класса.
</a:t>
            </a:r>
            <a:endParaRPr lang="en-US" sz="1059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препятствия для регулярного чтения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несоответствием текста уровню и интересам ученика; именно они сильнее всего подрывают регулярность и ощущение прогресса.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56941"/>
            <a:ext cx="425700" cy="340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556" y="3040066"/>
            <a:ext cx="425700" cy="340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оценивать прогресс в extensive reading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прочитанных страниц и текстов показывает, насколько стабильно ученик включает английский в свою повседневную учебную практику и способен удерживать регулярный темп.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неделям важнее разовых рывков: именно стабильность помогает сформировать привычку, снизить тревожность и сделать работу с текстами естественной.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быстрая работа с посильным текстом при сохранении общего понимания свидетельствует о росте беглости и умении извлекать смысл без постоянной остановки.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словарного запаса проявляется, когда ученик узнаёт новые слова в контексте и начинает использовать их в устной или письменной речи без подсказки.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пересказ, ответы на вопросы и личная оценка показывают, что чтение не осталось формальным, а стало источником осмысленного языкового опыта.
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встроить extensive reading в школьный курс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внедрения регулярного чтения в уроки, внеурочную работу и домашнее чтение в 10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читательской среды в школе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по жанрам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книги разложены по жанрам, ученику легче ориентироваться в выборе, а сам поиск перестаёт быть случайным и превращается в осознанное решение, соответствующее интересам и уровню.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аннотации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аннотациями помогают быстро понять тему, сложность и настроение текста, не перегружая школьника лишней информацией и облегчая первый шаг к чтению.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 с личными рекомендациями делает чтение социально заметным: подростки охотнее выбирают текст, если видят, что он уже вызвал отклик у сверстников.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спокойное пространство для чтения поддерживает концентрацию и показывает, что работа с книгой — не эпизод, а нормальная часть школьной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extensive reading с другими учебными умениями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больших объёмов даёт образцы аргументации, связности и лексического оформления мыслей, поэтому ученику проще писать эссе, комментарии и короткие аналитические ответы.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 текстами помогает быстрее формулировать мысль, пересказывать содержание и опираться на контекст, а не на отдельные выученные фразы.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 расширяет круг тем и идей, поэтому на проектах и в дискуссиях ученик увереннее приводит примеры, сопоставляет позиции и делает выводы.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целом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быстро извлекать главное полезен не только на английском: он помогает работать с текстами по истории, биологии и другим предметам, где важны смысл и структура.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поэтапный вход в extensive reading: от знакомства с форматом к регулярному чтению, обсуждению и итоговой рефлексии о собственном прогрессе.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регулярные шаги дают более устойчивый результат, чем редкие большие задания, потому что поддерживают привычку и видимый прогресс.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мини-программы на 4 недели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организации extensive reading в течение одного месяца для 10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 помогает десятикласснику читать больше, понимать увереннее и чувствовать английский как живой язык. При регулярности, посильных текстах и свободе выбора этот подход даёт устойчивый рост.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Extensive reading: чтение, которое действительно работает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2026-05-31T16:28:34Z</dcterms:created>
  <dcterms:modified xsi:type="dcterms:W3CDTF">2026-05-31T16:28:34Z</dcterms:modified>
</cp:coreProperties>
</file>