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Евразии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материк, где рядом существуют лёд, леса, степи и пустыни.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контрастов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Европу и Азию и протянулась от Арктики до экваториальных островов. Поэтому здесь встречаются почти все климатические пояса, а природа меняется от ледников до влажных тропиков.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районов Евразии характерны полярная ночь, очень короткое лето и многолетняя мерзлота. Из-за этого почвы развиваются медленно, а растительный покров остаётся редким.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материка лежат области почти без почвы и деревьев. Поверхность здесь большую часть года скована льдом, а жизнь сохраняется лишь в очень суровых условиях.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из-за холода и короткого лета выживают мхи, лишайники, ягель и карликовая берёза. Эти растения низкие и быстро используют короткий тёплый период.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 белая сова приспособились к морозам, сильным ветрам и длительной зиме. Их густой мех и сезонные изменения помогают сохранять тепло.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Евразии: арктические пустыни и тундра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одной зоны к другой связан прежде всего с изменением количества тепла и влаги.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 с севера на юг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природа становится теплее и разнообразнее, а безлесные и снежные территории постепенно сокращаются.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самый большой лесной пояс Евразии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тайги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огромные пространства России, Скандинавии и северной части Азии. Это один из самых протяжённых лесных поясов на Земле.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породы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 — ель, сосна, лиственница и пихта. Они хорошо переносят холод, длинную зиму и сравнительно короткое лето.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лось, рысь, соболь и глухарь. Многие животные имеют густой мех, умеют добывать корм зимой и прячутся в лесной чаще.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условия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тайги чаще подзолистые и бедные питательными веществами. Из-за прохладного климата органические остатки разлагаются медленно, поэтому лесной покров обновляется небыстро.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распространены в Европе, на Дальнем Востоке и в некоторых районах Восточной Азии. Они лежат южнее тайги и получают больше тепла.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сильно изменены хозяйственной деятельностью: здесь расположены города, дороги и сельскохозяйственные земли. Поэтому природные участки особенно важно сохранять.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почвы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зоны характерны более мягкий климат и плодородные почвы. Такие условия способствуют густой растительности и активному развитию лесных сообществ.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леса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вместе растут дуб, бук, клён, липа, граб и ель. Сочетание хвойных и лиственных пород делает лес особенно разнообразным по виду и строению.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климат, растительность и животный мир в разных природных зонах материка.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Евразии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влаги получает территория, тем гуще растительность и тем богаче животный мир.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растут ковыль, типчак и полынь. Эти травы приспособлены к сухому климату, сильным ветрам и недостатку деревьев на открытых пространствах.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территории известны чернозёмами, которые очень богаты перегноем. Именно поэтому многие участки давно распаханы и используются под зерновые культуры.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суслики, сайгаки, дрофы и степные орлы. Многие виды быстро бегают или далеко летают, чтобы находить корм и избегать опасности.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важны для сельского хозяйства и расселения людей. Но распашка сокращает естественные природные участки, поэтому часть степей нуждается в охране.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и их значение для 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природу Евразии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причин: от распределения солнечной энергии к природным зонам и высотной поясности.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районы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Каракумы, Кызылкум и Гоби относятся к самым засушливым территориям Евразии. Здесь очень мало осадков, а лето жаркое и сухое, тогда как зима может быть холодной.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воды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особенно важны редкие водоёмы и умение организмов сохранять влагу. Поэтому растения и животные здесь живут разреженно и сильно зависят от климата.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пустынь активны ночью или в сумерках, когда прохладнее. Так они экономят влагу, избегают перегрева и могут искать пищу в более мягких условиях.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Саксаул, верблюжья колючка и эфемеры умеют переживать нехватку воды. Одни имеют глубокие корни, другие быстро проходят жизненный цикл после редких дождей.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Центральной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особенно хорошо заметна в высоких горах Азии и Кавказа, где смена природных условий идёт очень быстро уже на небольшом расстоянии.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 Евразии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подъём, тем холоднее и беднее растительность; поэтому горы показывают последовательную смену поясов почти как движение к северу.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географии; без точных количественных данных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природа юга Европы и Западной 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средиземноморского побережья характерны жаркое сухое лето и мягкая влажная зима. Такие условия позволяют растениям быстро расти весной и переживать засушливый период без серьёзных потерь.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растения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пробковый дуб, оливковое дерево, лавр, кипарис и вечнозелёные кустарники. Их листья часто плотные и кожистые, поэтому испаряют меньше влаги в жаркие месяцы.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засухе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имеют глубокие корни, небольшие листья или восковой налёт на поверхности. Эти признаки помогают растениям сохранять воду, когда почва быстро пересыхает и дождей почти нет.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территории давно освоены человеком: здесь выращивают виноград, цитрусовые, оливки и другие культуры. Поэтому естественная растительность сохранилась главным образом на склонах и в охраняемых местах.
</a:t>
            </a:r>
            <a:endParaRPr lang="en-US" sz="8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живут редкие виды Евразии, какие угрозы им особенно опасны и как их сохраняют.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Евразии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животных возможно только при защите мест обитания, строгом контроле охоты и постоянной работе охраняемых территорий.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Красной книги и природоохранных программ стран Евразии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как рекорд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выделяется своей глубиной и большим запасом пресной воды. Это уникальный природный объект, который имеет большое научное значение и нуждается в особой охране.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системы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богата длинными реками и крупными озёрами: Волгой, Обью, Енисеем, Леной, Янцзы, Гангом, Тигром, Евфратом и Байкалом. Они связывают разные природные зоны материка.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людям питьевую воду, помогают орошать поля и обеспечивают работу городов и предприятий. Для многих животных это также важные пути расселения и места размножения.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водоёмов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и пресноводных экосистемах обитают рыбы, земноводные, водоплавающие птицы и множество водных растений. Особенно богаты жизнью дельты рек, поймы и мелководья.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Восточной и Южной Азии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ветер часто дует с океана на материк и приносит тёплый влажный воздух. Из-за этого на побережьях и в глубине материка усиливаются дожди и возрастает влажность.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наводнений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дожди становятся слишком сильными, реки выходят из берегов и затапливают низкие территории. Поэтому муссонный климат приносит не только пользу, но и серьёзные природные риски.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летних осадков создаёт условия для выращивания риса, особенно в Индии, на юге Китая и в странах Юго-Восточной Азии. Вода здесь является главным ресурсом сельского хозяйства.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муссон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направление ветров меняется: с суши идёт более холодный и сухой воздух. В это время осадков становится меньше, а погода во многих районах заметно суше и прохладнее.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материка сменяются не только с севера на юг, но и под влиянием океанов, ветров и рельефа, что делает климат особенно разнообразным.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Евразии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почти весь набор климатических условий Земли, поэтому её природные зоны резко различаются по теплу, влаге и составу живого мира.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географии; значения на диаграмме условные, для сравнения поясов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природу Евразии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 транспортной сети сокращает площади естественных ландшафтов. Вместо лесов, лугов и болот появляются дороги, жилые кварталы, промышленные зоны и складские территории.
</a:t>
            </a:r>
            <a:endParaRPr lang="en-US" sz="790" dirty="0"/>
          </a:p>
        </p:txBody>
      </p:sp>
      <p:sp>
        <p:nvSpPr>
          <p:cNvPr id="13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восстановления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замедлить разрушение природы, важны лесовосстановление, очистка водоёмов, ограничение вредных работ и соблюдение природоохранных правил. Без этого устойчивость ландшафтов быстро снижается.
</a:t>
            </a:r>
            <a:endParaRPr lang="en-US" sz="790" dirty="0"/>
          </a:p>
        </p:txBody>
      </p:sp>
      <p:sp>
        <p:nvSpPr>
          <p:cNvPr id="15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зоны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преобразованы лесостепи, степи, побережья и густонаселённые районы. Именно там естественные участки природы часто сохраняются только фрагментами или на охраняемых территориях.
</a:t>
            </a:r>
            <a:endParaRPr lang="en-US" sz="790" dirty="0"/>
          </a:p>
        </p:txBody>
      </p:sp>
      <p:sp>
        <p:nvSpPr>
          <p:cNvPr id="17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степей, вырубка лесов и осушение болот помогают хозяйству, но уменьшают разнообразие природных сообществ. Из-за этого многие виды теряют корм, укрытия и места гнездования.
</a:t>
            </a:r>
            <a:endParaRPr lang="en-US" sz="812" dirty="0"/>
          </a:p>
        </p:txBody>
      </p:sp>
      <p:sp>
        <p:nvSpPr>
          <p:cNvPr id="19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разработка, шахты и буровые установки сильно меняют поверхность земли. Они нарушают почвы, водный режим и привычные места обитания животных, особенно в районах активной добычи.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охраны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защите природных территорий и редких видов в странах Евразии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Евразии объясняет, почему на одном материке соседствуют арктические пустыни, тайга, степи, пустыни, субтропики и влажные экваториальные леса.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 млн км²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такая площадь делает Евразию крупнейшим материком Земли.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 о площади Евразии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Евразии особенно разнообразна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почти все климатические пояса и множество природных зон. Большая протяжённость, сложный рельеф и влияние океанов создают уникальное богатство ландшафтов, которое нужно беречь.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2026-06-02T12:03:12Z</dcterms:created>
  <dcterms:modified xsi:type="dcterms:W3CDTF">2026-06-02T12:03:12Z</dcterms:modified>
</cp:coreProperties>
</file>