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Весёлая песня о труде, игре и дружном хоре.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 мы просо сеяли»: русская народная песня для урока музыки
</a:t>
            </a:r>
            <a:endParaRPr lang="en-US" sz="325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таких песен нет одного автора: их создавал народ, а потом передавал устно. Поэтому текст и мелодия могли меняться, а песня — жить в новых вариантах.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песня: как она живёт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62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русской народной песни «А мы просо сеяли»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«просо» становится главным и сразу задаёт тему песни.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Просо легко запоминается, потому что оно постоянно звучит в тексте и связывает песню с зерном, посевом и знакомой детям кашей.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900" y="2346660"/>
            <a:ext cx="4071600" cy="2306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4575" y="2919885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была песня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помогала работать дружно и в одном ритме. Она делала общее дело бодрее, а труд — легче и веселее, как маленький праздник среди работы.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514575" y="1066463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начинался посев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земля прогревалась, и люди выходили в поле сеять. Это была важная работа для всей семьи. От неё зависел будущий урожай и достаток.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41800" y="800025"/>
            <a:ext cx="35904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в деревне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делают песню удобной для общего пения: слова быстро подхватывают все участники, и никому не нужно долго вспоминать текст.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строка возвращается снова, поэтому песня звучит ровно и ритмично, будто идёт по кругу и зовёт за собой.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младших школьников повтор особенно полезен: он помогает запомнить слова, не сбиться и петь уверенно, даже если песню слышишь впервые.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песне много повторов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песне встречаются формы речи, которые сегодня звучат непривычно. Они сразу переносят нас в старинную деревенскую жизнь.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помогают почувствовать, как раньше говорили и пели люди. Это не просто текст, а живая память о прошлом.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выражения делают песню особенно колоритной. Она звучит чуть загадочно, словно открывает дверь в далёкое время.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детей это хороший повод услышать, что язык меняется, а народная песня сохраняет следы старой речи и старых обычаев.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слова в тексте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Эту песню часто поют с шагами, поворотами и движением по кругу. Тогда музыка и жесты соединяются, а исполнение становится похожим на весёлую игру.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поют и двигаются вместе, у ребят получается маленький спектакль без сцены. Каждый участник чувствует себя частью общего действия и слышит других.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Песня, которая превращается в игру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народная песня живёт в людях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песня возникает из общего дела и передаётся через пение, память и игру.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547" y="2018450"/>
            <a:ext cx="303900" cy="303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91072" y="2040080"/>
            <a:ext cx="325800" cy="26064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803000"/>
            <a:ext cx="40440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Шутливый спор в песне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48613" y="2018450"/>
            <a:ext cx="3504300" cy="20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тон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Соревнование в песне звучит не сердито, а с улыбкой. Участники будто поддразнивают друг друга, но остаются друзьями и поют вместе.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327088" y="2018450"/>
            <a:ext cx="3504300" cy="20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по очереди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отвечают друг другу, как в живом разговоре. Такой обмен репликами делает песню похожей на игру, где каждый ждёт своего хода.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6573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Припев впервые звучит как опора для всей песни: он задаёт общий ритм и помогает всем начать вместе.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154175" y="2322175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припев возвращается снова и снова, соединяя куплеты в одно целое и делая мелодию узнаваемой.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02150" y="29910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звучание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именно припев создаёт дружное, уверенное пение, будто весь хор говорит одним голосом.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припева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500" y="2954386"/>
            <a:ext cx="3647400" cy="18771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15025" y="2208786"/>
            <a:ext cx="3647400" cy="187712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803000"/>
            <a:ext cx="45867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костюм и праздничное настроение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67306" y="1500112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в ярких красках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девушек и ребят в нарядных рубахах, сарафанах и с лентами в волосах. Такие детали сразу создают ощущение праздника, будто песня звучит на деревенской площади, где всем весело и тесно дружно.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215031" y="803000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которая видна глазами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костюм помогает не только слушать песню, но и как будто видеть её. Яркие узоры, пояса и платки делают образ запоминающимся, а сама песня кажется частью большого и радостного народного гулянья.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хороводе все идут вместе по кругу и поют одну песню. В «А мы просо сеяли» тоже слышны общий ритм, повтор и согласованные движения, поэтому её удобно исполнять дружной группой.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песня похожа на хоровод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Хоровод любит порядок: шаг, поворот, пауза, снова шаг. В песне такие повторяющиеся моменты помогают участникам не сбиваться и чувствовать себя одной командой, которая двигается и поёт одновременно.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становятся в круг, песня сразу превращается в игру. Каждый слышит других, подстраивается под общий темп и ощущает, что веселье рождается из совместного пения и движения.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972" y="3220800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2972" y="3216900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2735" y="1320015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42610" y="1298175"/>
            <a:ext cx="218400" cy="218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24015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легко запомнить песню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35000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строка возвращается снова и снова. Это помогает быстро запомнить слова и не терять место в песне.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8763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 песне идут небольшими кусочками. Детям удобно повторять такие фразы почти как весёлую считалку.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88763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Чёткий ритм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звучит ровно и понятно, как шаги в игре. Под него легко петь вместе и двигаться без спешки.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798637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Знакомое звучание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окончания строк и напевные интонации делают песню узнаваемой. Услышав её один раз, многие быстро начинают подпевать.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24901" y="1635700"/>
            <a:ext cx="2657747" cy="300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58700" y="2110825"/>
            <a:ext cx="2354700" cy="21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здесь и добрый юмор. Труд показан не как тяжёлая обязанность, а как дружная работа, в которой можно и двигаться, и шутить, и петь.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98050" y="2110825"/>
            <a:ext cx="2354700" cy="21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песне слышатся бодрость и радость общего дела. Она звучит так, будто все участники улыбаются друг другу и поют не для спора, а для хорошего настроения.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803000"/>
            <a:ext cx="85368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звучат в песне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35725" y="3138300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 мы просо сеяли» показывает, что песня может быть сразу всем: рассказом о жизни, игрой, шуткой и тёплой памятью о людях.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96325" y="31382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песня передаётся от человека к человеку. Её поют в семье, в школе и на праздниках, поэтому она живёт долго.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1426363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хранят память о том, как жили люди: работали, отдыхали, встречали праздники и общались между собой простыми, живыми словами.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81500" y="14263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 остаются старинные образы и выражения. Благодаря им мы лучше понимаем речь и быт прошлых поколений.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7650" y="803000"/>
            <a:ext cx="8536800" cy="4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народные песни важны
</a:t>
            </a:r>
            <a:endParaRPr lang="en-US" sz="2400" dirty="0"/>
          </a:p>
        </p:txBody>
      </p:sp>
      <p:sp>
        <p:nvSpPr>
          <p:cNvPr id="10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080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музыки её поют, чтобы услышать народный ритм, научиться петь вместе и почувствовать, как музыка помогает дружно держать темп.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праздниках песня оживает особенно ярко. Её можно сопровождать кругом, шагами и жестами, поэтому дети легко включаются в действие.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фольклорных играх она помогает познакомиться с русской традицией через движение и пение. Так старинная песня становится понятной и близкой современным детям.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2563800" cy="108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эта песня звучит сегодня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750" y="2955759"/>
            <a:ext cx="8568600" cy="18743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4500" y="1634527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Плавное напевное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течёт спокойно и мягко, без резких скачков. Поэтому её удобно петь хором, а ещё легко сопровождать шагами или круговым движением.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215025" y="883891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Чёткие окончания фраз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строк слышны ясные остановки и повторяющиеся интонации. Они помогают запомнить напев и делают песню узнаваемой уже после нескольких повторений.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заметить в мелодии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смысл песни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 народной песне труд, игра и общее пение переходят друг в друга.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песне сразу узнаётся старинный народный текст. Он прост по словам, но очень выразителен и помогает представить деревенскую жизнь и общий труд.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«просо» и повторяющийся припев делают песню особенно запоминающейся. Благодаря этому её легко петь всей группой, не теряя ритм.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Весёлое движение и игровой характер придают песне живость. Поэтому она звучит не только как музыка, но и как маленькое народное представление.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особенности песни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 мы просо сеяли» соединяет труд, игру, движение и дружное пение. Она проста для детей, но очень богата по настроению, поэтому легко запоминается и согревает класс живой народной музыкой.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Песня, которую хочется петь вместе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2026-05-24T19:10:03Z</dcterms:created>
  <dcterms:modified xsi:type="dcterms:W3CDTF">2026-05-24T19:10:03Z</dcterms:modified>
</cp:coreProperties>
</file>