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Евразии: от Арктики до экватора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ледяной Арктики до влажных экваториальных лесов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Евразии так изменчив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охватывает почти все широты Земли, поэтому солнечное тепло, влажность и ветры распределяются здесь очень неравномерно. На климат влияют океаны, течения, горы и огромные расстояния внутри материка.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Климатообразующие факторы Евразии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расположен район, тем меньше солнечной радиации он получает. Поэтому на севере Евразии холоднее, а на юге условия становятся теплее и ближе к тропическим.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 получают больше влаги и смягчённые температуры, а внутренние районы материка сильнее нагреваются летом и заметно охлаждаются зимой, потому что океан меньше влияет на воздух.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океана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воздушных масс приносит тепло, холод и осадки. На климат Евразии влияют арктические, умеренные, тропические и экваториальные воздушные потоки, меняющиеся по сезонам и направлениям.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влажный воздух и перераспределяют осадки, а морские течения могут согревать или охлаждать побережья. Поэтому соседние районы материка нередко имеют совсем разные климатические условия.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течения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Евразии по широте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широтную смену поясов с севера на юг и подчёркивает преобладание умеренного пояса.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 — по мере продвижения к югу растёт количество солнечного тепла и меняются типы климата.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школьному атласу по 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и субарктический климат севера Евразии
</a:t>
            </a:r>
            <a:endParaRPr lang="en-US" sz="241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продолжается большую часть года, а температура часто остаётся очень низкой. Лето короткое, прохладное и не успевает сильно прогреть поверхность.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свет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северных территорий характерны полярный день и полярная ночь. Это делает сезонные различия особенно заметными и сильно влияет на жизнь людей и животных.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под тонким слоем почвы лежит вечная мерзлота. Она мешает развитию высоких деревьев и влияет на строительство дорог и зданий.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немного, но из-за холода испарение ещё слабее. Поэтому даже небольшой снеговой покров может сохраняться долго и поддерживать суровые природные условия.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климата западной и восточной части Европы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температура, влажность и сезонность климата в зависимости от удалённости от океана.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находится под сильным влиянием океана, Москва — в более континентальных условиях, а Владивосток испытывает муссонное влияние.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климатические карты и атлас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 Евразии: три типа климата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морской воздух приносит мягкие зимы, прохладное лето и частые осадки. Разница температур по сезонам здесь сравнительно небольшая.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климат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летом дуют влажные ветры с океана, а зимой — сухие и холодные с материка. Поэтому осадки распределяются неравномерно.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климат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климат суше и резче: зима морозная, а лето может быть тёплым или жарким. Контраст между сезонами заметно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Годовое количество осадков в разных районах Евразии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осадков в Евразии очень велик: от пустынных территорий до районов с почти непрерывными ливнями.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влажность сильнее всего влияют океан, направление ветров и горные преграды, которые усиливают контраст между регионами.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школьного атласа по 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муссон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сезонной смены ветров в Южной и Восточной Азии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Средиземноморья и Передней Азии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субтропиках Евразии часто стоит сухая и очень тёплая погода. Дожди в этот период редки, поэтому растения и почвы испытывают нехватку влаги.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лето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жестколистные вечнозелёные растения, которые хорошо переносят засуху. Их листья помогают уменьшать испарение и сохранять влагу в жаркие месяцы.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природы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температуры снижаются не так сильно, как в умеренном поясе. Осадков становится больше, и именно в этот сезон пополняются запасы воды.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и экваториальный климат юга Евразии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Юго-Восточной Азии круглый год жарко и очень влажно. Частые ливни, грозы и густые леса связаны с постоянным нагревом поверхности и большим количеством влаги в воздухе.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влажность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и соседних районах климат меняется по сезонам. Летом влажные воздушные массы приносят обильные дожди, а зимой наступает более сухой период с заметным уменьшением осадков.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сезоны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Аравии преобладает тропический пустынный климат: осадков мало, а испарение очень велико. Дни здесь жаркие, а небо долго остаётся безоблачным, поэтому поверхность сильно перегревается.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Аравийская сухость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океану, тем сильнее смягчаются жара и сухость. Морские воздушные массы приносят влагу, поэтому прибрежные районы обычно получают больше осадков, чем внутренние области.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крайности Евразии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соседствуют районы с экстремальным холодом и сильной жарой. Это наглядно показывает, насколько по-разному работает климат в зависимости от широты и удалённости от океана.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температур огромен: континентальные районы резко выхолаживаются зимой, а южные пустыни и тропики сильно прогреваются летом.
</a:t>
            </a:r>
            <a:endParaRPr lang="en-US" sz="1594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климатические карты Евразии; значения приведены для сравнения по данным из учебного материала.
</a:t>
            </a:r>
            <a:endParaRPr lang="en-US" sz="10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8054" y="1298025"/>
            <a:ext cx="2713892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рельефа: горы как климатические барьеры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горные цепи останавливают влажные воздушные массы и не дают им свободно проходить дальше. Поэтому по обе стороны хребта условия могут различаться очень заметно.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ветров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той стороны гор, куда приходит влажный воздух, осадков выпадает больше. Воздух поднимается вверх, охлаждается и отдаёт влагу в виде дождя или снега.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Наветренные склоны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хребтом воздух становится суше, потому что основная часть влаги уже потеряна. На подветренных склонах и в межгорных котловинах климат часто оказывается более засушливым.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Подветренная сухость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 не только высокое, но и очень холодное. Оно влияет на движение воздушных масс и помогает формироваться сезонным муссонам Южной и Восточной Азии.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 и муссоны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 Евразии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климатические пояса связаны с природными зонами материка.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состав растительности: чем теплее и влажнее, тем разнообразнее природные зоны; при нехватке тепла или влаги преобладают бедные сообщества.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карта природных зон Евразии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рекорды Евразии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Оймякон: мороз, который запоминается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якутском Оймяконе зима длится долго, а морозы могут быть очень сильными. Этот край часто называют одним из самых холодных населённых пунктов Северного полушария. Здесь особенно заметно, как суровый климат влияет на быт, транспорт и привычный ритм жизни.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Черапунджи: вода с неба почти без пауз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Черапунджи в Индии известен чрезвычайно большим количеством осадков. Во время муссонов сюда приходят влажные воздушные массы, и ливни могут идти долго и часто. Такой климат создаёт зелёные склоны, но одновременно повышает риск размывов и оползней.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Аравийские пустыни: царство жары и сухости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Аравийском полуострове климат резко отличается от влажных районов Азии. Здесь преобладают палящее солнце, сухой воздух и редкие дожди. Песчаные и каменистые пространства показывают, насколько строгими могут быть условия жизни в тропическом поясе.
</a:t>
            </a:r>
            <a:endParaRPr lang="en-US" sz="7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Евразии так много климатов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климатического разнообразия Евразии по школьному курсу географии
</a:t>
            </a:r>
            <a:endParaRPr lang="en-US" sz="16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тепла и осадков определяет, какие культуры можно выращивать. В тёплых и влажных районах урожаи обычно выше, а в засушливых местах земледелие возможно только при орошении.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селятся там, где есть вода, умеренное тепло и удобные условия для хозяйства. Поэтому густонаселённые районы обычно совпадают с более мягким климатом.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дороги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метели, разливы рек и сезонные дожди могут нарушать движение. Поэтому в разных климатических поясах по-разному планируют дороги, мосты и расписание транспорта.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быт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дома строят так, чтобы сохранять тепло и защищать людей от сильных морозов. В жарких областях важны тень, вентиляция и защита от перегрева.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Евразии живёт больше людей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расселения особенно заметны территории с мягким климатом, водой и удобными землями. Именно они чаще становятся центрами городов, сельского хозяйства и транспорта.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концентрируются там, где сочетание тепла, влаги и рельефа облегчает жизнь и хозяйство; пустыни, горы и крайний север заселены слабее.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карты населения и природных условий Евразии; сравнительная оценка по густоте заселения.
</a:t>
            </a:r>
            <a:endParaRPr lang="en-US" sz="12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250" y="3282462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295212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84174"/>
            <a:ext cx="526500" cy="46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климатические риски для Евразии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пустынях опаснее всего длительный дефицит влаги. Он снижает урожай, пересушивает почвы и заставляет людей экономить воду, особенно в жаркие периоды.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и засушливых районах опасны жаркие волны. Они усиливают обезвоживание, повышают риск пожаров и осложняют работу людей на открытом воздухе.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и ливни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Восточная Азия часто испытывают влияние тропических циклонов. Они приносят ветры, сильные дожди и штормовые волны, которые опасны для прибрежных территорий.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 и метели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Евразии зимой угрожают сильные морозы, метели и долгие периоды холода. В таких условиях сложнее строить, перевозить грузы и вести обычную жизнь.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муссонов ливни могут быть очень сильными и продолжительными. Реки быстро выходят из берегов, затопляют поля, дороги и населённые пункты.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материк климатических контрастов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 меняется от арктических морозов до тропической жары, потому что материк огромен, протянут через все широты и имеет очень сложный рельеф.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2026-06-02T17:18:32Z</dcterms:created>
  <dcterms:modified xsi:type="dcterms:W3CDTF">2026-06-02T17:18:32Z</dcterms:modified>
</cp:coreProperties>
</file>