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Народная Республика: географическое положение, ресурсы и население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пространство контрастов, ресурсов и крупнейшего населения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занимает особое место в географии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выделяется масштабами территории, выходом к морям Тихого океана и соседством с множеством стран. Его природные условия удивительно разнообразны: от высоких гор и плато до равнин, пустынь и муссонных побережий.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Китая на карте Евразии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окраина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значительную часть востока Азии и протягивается от сухих внутренних районов материка до тихоокеанского побережья. Такое положение делает страну связующим звеном между континентальными пространствами и морскими путями.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морей к внутренним районам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Китай имеет выход к Жёлтому, Восточно-Китайскому и Южно-Китайскому морям, а западные и северо-западные области удалены от океана. Это создаёт резкий контраст между прибрежными и внутренними территориями.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Административно-географические ориентиры страны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пространственные опоры Китая и помогает увидеть, где сосредоточены крупнейшие центры страны.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 отличаются наибольшей концентрацией населения, транспорта и промышленности, тогда как запад остаётся менее освоенным.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географические данные КНР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расселение населения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высотностью, природными условиями и плотностью населения в Китае.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рубежи Китая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и Гималаи образуют мощный горный барьер на юго-западе страны. Здесь сложнее строить дороги, вести земледелие и поддерживать плотное расселение населения.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Такла-Макан и другие засушливые районы западного Китая отличаются дефицитом влаги и редкой растительностью. Эти территории слабо пригодны для постоянного проживания и интенсивного хозяйства.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природную обстановку усиливают соседство с пустыней Гоби и степными районами Монголии. Здесь климат суше, а природные условия менее благоприятны для плотного расселения.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Северо-Китайская и Маньчжурская равнины создают более удобную основу для земледелия, строительства городов и развития транспорта. Именно поэтому восток страны освоен значительно сильнее.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возможности земледелия, типы природных зон и устойчивость расселения в разных частях страны.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влажнее территория, тем выше сельскохозяйственная освоенность и плотность населения; сухие районы требуют иных форм хозяйства.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физико-географическим условиям Китая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Китая и их 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связана с древнейшими центрами китайской цивилизации и остаётся важной для освоения северных территорий. Однако большое количество наносов делает русло неустойчивым и повышает опасность наводнений.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бассейны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крупные речные системы связывают природные условия и хозяйственную деятельность. Они обеспечивают население водой и формируют оси расселения, вдоль которых особенно быстро растут города.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река Китая играет ключевую роль в водоснабжении, судоходстве и орошении. Её бассейн поддерживает развитие городов, промышленности и сельского хозяйства в центральных и южных районах страны.
</a:t>
            </a:r>
            <a:endParaRPr lang="en-US" sz="10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05493"/>
            <a:ext cx="193800" cy="17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Китая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располагает крупными запасами угля, который остаётся важной основой электроэнергетики, металлургии и тяжёлой промышленности. Особенно значимы районы, где добыча близка к основным промышленным центрам.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Железорудная база поддерживает развитие чёрной металлургии и крупных промышленных комплексов. Наличие сырья снижает зависимость от дальних перевозок и укрепляет промышленную специализацию отдельных районов.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и 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и другие виды сырья поддерживают развитие химической промышленности, прежде всего производства удобрений. Это напрямую связано с высокой ролью сельского хозяйства в ряде регионов.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вольфрама, сурьмы и других цветных металлов создают прочную основу для современного промышленного производства. Они особенно важны там, где развивается высокоточная и наукоёмкая промышленность.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входит в число мировых лидеров по запасам и добыче редкоземельных элементов. Они особенно важны для электроники, машиностроения и высокотехнологичного производства.
</a:t>
            </a:r>
            <a:endParaRPr lang="en-US" sz="8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ресурсов и районы их размещения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сырьевая база Китая распределена неравномерно и тесно связана с отдельными исторически освоенными районами.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ресурсами районы не совпадают полностью с главными центрами населения, поэтому перевозка сырья имеет большое значение.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обзоры и материалы по природным ресурсам КНР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неравномерного распределения водных ресурсов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испытывает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получают меньше осадков и чаще сталкиваются с нехваткой воды. Это особенно заметно в орошаемом земледелии, работе предприятий и снабжении крупных городов.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водные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урбанизация и индустриализация усиливают спрос на воду, поэтому природного стока уже недостаточно для равномерного обеспечения регионов, особенно в засушливых внутренних районах.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восток обеспечены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водообеспеченные районы сосредоточены в южной и восточной части страны, где муссонные дожди и густая речная сеть поддерживают сельское хозяйство, города и промышленность.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смягчения диспропорций используются каналы, водохранилища и межбассейновое перераспределение воды. Такие проекты помогают поддерживать хозяйство, но требуют больших затрат и точного управления.
</a:t>
            </a:r>
            <a:endParaRPr lang="en-US" sz="10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масштаб 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 численности населения Китая заметно влияют на мировую демографическую картину и на спрос на жильё, транспорт и продовольствие.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остаётся одним из главных демографических центров мира, а его масштаб создаёт колоссальную нагрузку на инфраструктуру и ресурсы.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 (оценки на 2024 год)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населения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сосредоточены плодородные равнины, крупные порты и промышленные узлы, поэтому именно здесь сформировалась основная зона плотного расселения и крупнейшие городские агломерации.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заселённость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малонаселены: высокогорный рельеф, пустыни, нехватка воды и слабая транспортная сеть ограничивают строительство, земледелие и постоянное проживание большого числа людей.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Хэйхэ—Тэнчунь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линия Хэйхэ—Тэнчунь наглядно показывает резкий переход от густонаселённого востока к малонаселённому западу и помогает объяснить пространственную структуру населения Китая.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Китая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общий сдвиг в сторону городского образа жизни и концентрацию населения в крупнейших агломерациях страны.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Китае усиливается: города растут быстрее села, а население концентрируется в крупнейших экономических центрах.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КНР; данные по урбанизации за последние годы
</a:t>
            </a:r>
            <a:endParaRPr lang="en-US" sz="7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Ханьское большинство и культурное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Ханьцы составляют основную массу населения и определяют общий культурный облик страны. Их расселение охватывает почти всю территорию Китая, особенно густонаселённые восточные районы, где исторически формировались главные центры государственности, торговли и земледелия.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регионы и национальные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районах заметнее уйгуры, тибетцы, монголы, казахи и другие народы, чьи традиции тесно связаны с ландшафтом и образом жизни. Разнообразие костюмов, языков и обрядов подчёркивает широту культурного пространства страны.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демографическая политика Китая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ростом населения, ограничениями рождаемости и последующим смягчением курса.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 вызовы старения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особенно заметно в крупных городах и развитых регионах, где рождаемость ниже, а продолжительность жизни выше.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пожилых растёт, поэтому Китаю приходится одновременно сохранять трудовой потенциал и усиливать поддержку пенсионной и медицинской 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КНР, 2023 год; возрастная структура населения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ресурсов, населения и хозяйства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и людской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районы сочетают плотное население, развитую сеть городов и удобство для транспорта, поэтому именно здесь сосредоточены главные производственные и потребительские рынки страны.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восточные области сформировали мощную индустриальную зону, где рядом находятся порты, фабрики, логистика и крупные агломерации с высокой концентрацией рабочей силы.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богат полезными ископаемыми, но природные барьеры, засушливость и разрежённая сеть поселений замедляют хозяйственное освоение и делают добычу более затратной.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мировым рынком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превращают восток Китая в узел внешней торговли: сюда стекаются сырьё, товары и инвестиции, усиливая экономическое значение прибрежной полосы.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значение положения Китая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морям Тихого океана открывает Китаю путь к мировым торговым маршрутам, развитию морских перевозок и усилению роли портов в экономике прибрежных районов.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 Азии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морского и сухопутного положения превращает Китай в ключевой центр транзитных коридоров, где пересекаются товарные потоки, инвестиции и стратегические интересы стран региона.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соединяют страну с Центральной, Южной и Юго-Восточной Азией, что делает Китай важным участником региональных коммуникаций, торговли и политического взаимодействия.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страна контрастов и больших возможностей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Китая объединяет мощные преимущества и серьёзные ограничения: богатые ресурсы, огромный рынок и выгодное положение соседствуют с водным дефицитом, неравномерным расселением и демографическими вызовами.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2026-06-02T22:33:25Z</dcterms:created>
  <dcterms:modified xsi:type="dcterms:W3CDTF">2026-06-02T22:33:25Z</dcterms:modified>
</cp:coreProperties>
</file>