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the go: транспорт и движение в английском языке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фразы о дороге, поездках и безопасном движении.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290" y="1229711"/>
            <a:ext cx="3318527" cy="323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используем эту лексику, когда идём в школу, едем на кружок, спрашиваем дорогу или рассказываем о поездке. Она помогает говорить о маршруте просто и понятно.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тема «On the go» встречается каждый день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818" y="3010814"/>
            <a:ext cx="324000" cy="28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499" y="3025214"/>
            <a:ext cx="324000" cy="25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3348" y="3010814"/>
            <a:ext cx="324000" cy="28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939" y="1607894"/>
            <a:ext cx="324000" cy="25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11538" y="1575494"/>
            <a:ext cx="202500" cy="324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транспорта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52581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Bus, car, bike, train, plane, taxi, boat, scooter и metro — это базовые слова, которые называют транспорт и помогают описывать поездки в городе и за его пределами.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96064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транспорта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248499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важно уметь соединять слова в простые фразы: I go by bus, I ride my bike, I walk to school, We take the train.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683330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8334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Fast, slow, cheap, expensive, safe, comfortable и busy помогают не только назвать транспорт, но и кратко оценить, насколько удобно, быстро и безопасно ехать.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81817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по смыслу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5077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до школы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15939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особенно полезны, когда нужно сказать, как добраться до школы, сколько времени занимает путь и какой способ передвижения подходит лучше всего.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1950788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Go, ride, drive, walk, take, get on и get off показывают, что именно делает человек и как он перемещается. С ними легко строить короткие предложения о дороге.
</a:t>
            </a:r>
            <a:endParaRPr lang="en-US" sz="1090" dirty="0"/>
          </a:p>
        </p:txBody>
      </p:sp>
      <p:sp>
        <p:nvSpPr>
          <p:cNvPr id="20" name="Text 10"/>
          <p:cNvSpPr txBox="1"/>
          <p:nvPr/>
        </p:nvSpPr>
        <p:spPr>
          <a:xfrm>
            <a:off x="238562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 пути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193" y="1104207"/>
            <a:ext cx="3315804" cy="32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Walk, ride, drive: чем отличаются действия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475125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walk используют, когда человек передвигается ногами. Обычно он идёт без транспорта: I walk to school, I walk to the park, We walk home after lessons.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179550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Walk — идти пешком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2611237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Ride подходит для велосипеда и некоторых других способов передвижения. В теме урока чаще всего встречается I ride my bike, потому что это простая и очень частая модель.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315662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Ride — ехать на велосипеде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3747349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Drive говорят, когда человек сам ведёт автомобиль: My dad drives a car. Этот глагол не используют с велосипедом, поэтому важно запомнить различие между действием и транспортом.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451774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Drive — управлять машиной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только общую картину школьных маршрутов и поездок по городу, где удобство и расстояние влияют на выбор.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коротких маршрутов чаще подходят ходьба и велосипед, а для более дальних — автобус, автомобиль или поезд.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презентации, без статистического источника
</a:t>
            </a:r>
            <a:endParaRPr lang="en-US" sz="1092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транспортом пользуются чаще всего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транспорт, действие и готовую фразу для разговора о дороге.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смысл можно передать разными моделями, но глагол зависит от вида транспорта.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для урока английского языка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5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транспорта и слов для их описания
</a:t>
            </a:r>
            <a:endParaRPr lang="en-US" sz="255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сказать, что ты едешь в школу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 конструкции by + transport: I go to school by bus. Так удобно говорить о машине, автобусе, поезде, такси и самолёте, когда нужно назвать способ передвижения.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способ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ты идёшь пешком, говори on foot: I go to school on foot. Эта конструкция заменяет by и помогает сразу показать, что транспорта нет.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on foot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использовать и другие модели: I ride my bike to school. My mother drives me to school. Такие фразы делают ответ точнее и естественнее.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движение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короткого устного ответа достаточно одной-двух фраз, но они должны быть полными и понятными. Лучше назвать транспорт, направление и, если нужно, того, кто везёт.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основу ответа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от вопроса перейти к простому ответу о маршруте.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короткий ответ о дороге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304" y="1225646"/>
            <a:ext cx="2559164" cy="19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видно улицу, переход и детей с рюкзаками. Один идёт пешком, другой ждёт автобус, а рядом стоят traffic lights и дорожный знак. Такая сцена помогает связать слова road, street и crosswalk с реальными объектами.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по дороге в школу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сюжет — автобус у остановки и дети, которые садятся внутрь. На фоне легко разместить buildings, traffic lights и bicycle lane, чтобы ученики запомнили слова stop, bus, station и traffic lights в одном изображении.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маршрут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другой иллюстрации ребёнок едет на bike по quiet street, а рядом заметны stop и station. Можно показать, как люди движутся по дороге, соблюдают правила и выбирают удобный маршрут до парка или дома.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 велосипеде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1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на картинке по теме «On the go»
</a:t>
            </a:r>
            <a:endParaRPr lang="en-US" sz="261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транспорта подходят для разных задач: один экономит деньги, другой — время, третий — даёт больше комфорта в дороге.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транспорта зависит не от одного признака, а от баланса между скоростью, удобством, ценой и безопасностью.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презентации, без статистического источника
</a:t>
            </a:r>
            <a:endParaRPr lang="en-US" sz="1092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3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поездке: время, цена, удобство, безопасность
</a:t>
            </a:r>
            <a:endParaRPr lang="en-US" sz="233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408" y="3137594"/>
            <a:ext cx="2025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8039" y="31375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83348" y="3155594"/>
            <a:ext cx="324000" cy="28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76899" y="1539483"/>
            <a:ext cx="324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42958" y="1539483"/>
            <a:ext cx="202500" cy="324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на улице и в транспорте
</a:t>
            </a:r>
            <a:endParaRPr lang="en-US" sz="2700" dirty="0"/>
          </a:p>
        </p:txBody>
      </p:sp>
      <p:sp>
        <p:nvSpPr>
          <p:cNvPr id="16" name="Text 1"/>
          <p:cNvSpPr txBox="1"/>
          <p:nvPr/>
        </p:nvSpPr>
        <p:spPr>
          <a:xfrm>
            <a:off x="388658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Переходите улицу только на зелёный свет и по пешеходному переходу. Перед шагом на дорогу обязательно посмотрите налево и направо, чтобы убедиться, что машины остановились.
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823489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дороги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378039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поездки полезно замечать дорожные знаки, светофоры и других людей вокруг. Такие привычки делают путь в школу и обратно спокойнее и безопаснее.
</a:t>
            </a:r>
            <a:endParaRPr lang="en-US" sz="900" dirty="0"/>
          </a:p>
        </p:txBody>
      </p:sp>
      <p:sp>
        <p:nvSpPr>
          <p:cNvPr id="19" name="Text 4"/>
          <p:cNvSpPr txBox="1"/>
          <p:nvPr/>
        </p:nvSpPr>
        <p:spPr>
          <a:xfrm>
            <a:off x="6812870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в пути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383348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Останавливайтесь только на остановке и не подходите слишком близко к краю дороги. Во время ожидания важно быть внимательным и не выбегать к автобусу заранее.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3818179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автобуса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876899" y="189401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транспорте нужно сидеть спокойно, держаться за поручень и не мешать другим пассажирам. Фраза Hold the handrail подходит для коротких правил безопасности на уроке.
</a:t>
            </a:r>
            <a:endParaRPr lang="en-US" sz="900" dirty="0"/>
          </a:p>
        </p:txBody>
      </p:sp>
      <p:sp>
        <p:nvSpPr>
          <p:cNvPr id="23" name="Text 8"/>
          <p:cNvSpPr txBox="1"/>
          <p:nvPr/>
        </p:nvSpPr>
        <p:spPr>
          <a:xfrm>
            <a:off x="5311730" y="154373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 салоне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1882208" y="189401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Идите по тротуару, а не по проезжей части. Короткая фраза Stay on the pavement помогает запомнить простое правило: пешеходу нужно оставаться в безопасной зоне.
</a:t>
            </a:r>
            <a:endParaRPr lang="en-US" sz="900" dirty="0"/>
          </a:p>
        </p:txBody>
      </p:sp>
      <p:sp>
        <p:nvSpPr>
          <p:cNvPr id="25" name="Text 10"/>
          <p:cNvSpPr txBox="1"/>
          <p:nvPr/>
        </p:nvSpPr>
        <p:spPr>
          <a:xfrm>
            <a:off x="2317040" y="154373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Держитесь тротуара
</a:t>
            </a:r>
            <a:endParaRPr lang="en-US" sz="1200" dirty="0"/>
          </a:p>
        </p:txBody>
      </p:sp>
      <p:sp>
        <p:nvSpPr>
          <p:cNvPr id="26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2090865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речевые модели по теме транспорта для 5 класса
</a:t>
            </a:r>
            <a:endParaRPr lang="en-US" sz="1214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ниже помогают задать вопрос, ответить и договориться о встрече на уроке английского.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охватывают три ключевые задачи диалога: спросить, ответить и уточнить время в пути.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школьного диалога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 пути и простые выражения о длительности
</a:t>
            </a:r>
            <a:endParaRPr lang="en-US" sz="2634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It takes… minutes помогает назвать длительность дороги без сложной грамматики. Она особенно удобна, когда нужно сказать, сколько времени уходит на путь до школы, кружка или парка.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занимает путь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дороги часто используются числа и минуты: 5, 10, 15, 20. Они делают ответ понятным и конкретным, поэтому ученику легче описать свой обычный маршрут.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 ответе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Not far from home показывает, что место расположено недалеко. Такие слова помогают сравнивать маршруты и выбирать более удобный способ передвижения в повседневных ситуациях.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 длинный путь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It is near и It is far описывают расстояние очень просто. С их помощью можно сказать, что место находится рядом с домом или, наоборот, требует долгой поездки.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или далеко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при росте расстояния чаще выбирают транспорт, который экономит время и силы, а не только пешую прогулку.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путь обычно проходит пешком или на велосипеде, а дальний — на автобусе, поезде или автомобиле.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 теме distances and travel
</a:t>
            </a:r>
            <a:endParaRPr lang="en-US" sz="1221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транспорт выбирают для коротких и длинных расстояний
</a:t>
            </a:r>
            <a:endParaRPr lang="en-US" sz="22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Путешествия: city, country, abroad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City trip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поездка по городу или в соседний район. В таком случае часто говорят about a city trip, especially when the route is simple and the destination is well known.
</a:t>
            </a:r>
            <a:endParaRPr lang="en-US" sz="1348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Trip to the country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за город обычно связана с отдыхом и выходными. Здесь удобно использовать слово trip, если речь идёт о конкретной поездке в определённое место.
</a:t>
            </a:r>
            <a:endParaRPr lang="en-US" sz="1348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Journey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Journey описывает сам путь из одного места в другое. Это слово подчёркивает дорогу, а не только цель, поэтому подходит для более длинных перемещений.
</a:t>
            </a:r>
            <a:endParaRPr lang="en-US" sz="1348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Travel abroad
</a:t>
            </a:r>
            <a:pPr algn="ctr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Travel — это путешествовать вообще, а abroad означает поездку в другую страну. Вместе эти слова помогают говорить о летних поездках, отпусках и маршрутах к аэропорту.
</a:t>
            </a:r>
            <a:endParaRPr lang="en-US" sz="1240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 построить 4–5 простых предложений о маршруте.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рассказ о своей поездке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 транспорта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транспорта нужно помнить устойчивые формы: by bus, by car, by train, on foot. Ошибки вроде on bus или on car звучат неверно и часто встречаются у начинающих учеников.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предлоги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лучше строить короткие и ясные предложения. Одна-две ошибки в форме слова мешают пониманию меньше, чем слишком сложная фраза с несколькими неточностями.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длинный ответ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to school означает просто идти или ехать в школу, а get to school — добираться до школы. Второй вариант подчёркивает сам факт прибытия, поэтому важно не заменять их бездумно.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Смешивать go и get to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ride используют с велосипедом или верховой ездой, а drive — с машиной. Поэтому правильно сказать ride a bike и drive a car, но не ride a car и не drive a bike.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Путать глаголы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таблице помогут быстро вспомнить основные названия транспорта и действий в пути.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объединяет самые нужные слова для рассказа о дороге, поездке и повседневном маршруте.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темы транспорта для 5 класса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по теме On the go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2691" y="1179577"/>
            <a:ext cx="2635339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для короткого устного ответа по теме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самого простого: I go to school by bus, I walk to school или I ride my bike. Такая фраза сразу показывает, какой транспорт вы используете каждый день.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добираюсь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объяснение делает ответ живым: The bus is easy and safe или My bike is fast for short distances. Достаточно одной причины, чтобы ответ звучал естественно.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выбираю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можно добавить It takes 15 minutes или It takes 10 minutes. Это делает ответ более точным и помогает показать, что вы умеете говорить о длительности пути.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упомянуть место: My school is near my home или I meet my friend at the bus stop. Такие детали помогают составить связный ответ из нескольких простых предложений.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ещё сказать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про On the go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On the go помогает говорить о транспорте, дороге и времени в пути простыми английскими фразами. Если знать основные слова, предлоги и модели ответа, легче строить короткие диалоги и рассказы.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2026-05-30T12:13:24Z</dcterms:created>
  <dcterms:modified xsi:type="dcterms:W3CDTF">2026-05-30T12:13:24Z</dcterms:modified>
</cp:coreProperties>
</file>