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темы: Введение в курс астрономии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исследует вселенную, её объекты и законы, раскрывая тайны космоса.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астрономии в науке и культуре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— древнейшая наука, заложившая основы современных знаний. Она раскрывает структуру Вселенной, историю небесных тел и применима в технологиях, таких как навигация и прогноз погоды.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астрономии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и Египет заложили основы календарей и наблюдений за движением звёзд и планет.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Коперник, Галилей, Кеплер и Ньютон изменили взгляд на космос, введя гелиоцентризм и законы движения.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и Аристотель сформировали геоцентрическую модель, широко принятую в обществе.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телескопа и космических обсерваторий расширило возможности исследования далеких объектов.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1543 году Николай Коперник предложил модель, где Солнце — центр, что стало революцией в понимании космоса и основой для дальнейших исследований.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Коперника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1610 году Галилей впервые увидел четыре крупнейших спутника Юпитера, доказав, что небесные тела могут вращаться вокруг других планет.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Юпитера у Галилея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1687 году Ньютон сформулировал закон, объясняющий движение планет и спутников, положив фундамент физики и астрономии.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Ньютона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открытия, изменившие астрономию
</a:t>
            </a:r>
            <a:endParaRPr lang="en-US" sz="3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разделы астрономии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Небесная механика исследует динамику движения планет, спутников и других тел под действием гравитации.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Астрофизика изучает физические и химические свойства небесных объектов, включая их излучение и внутреннюю структуру.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Космология анализирует масштаб и эволюцию Вселенной; астробиология ищет признаки жизни за её пределами.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они помогали измерять положение Солнца и определять время, облегчающее навигацию и календарные расчёты.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и солнечные часы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оптические приборы позволили детально наблюдать поверхность планет и спутники, что изменило представления о космосе.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Галилея и Ньютона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комплексы, как VLT и АЛМА, а также космические телескопы Хаббл и Джеймс Уэбб обеспечивают изучение удалённых объектов без атмосферных искажений.
</a:t>
            </a:r>
            <a:endParaRPr lang="en-US" sz="849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обсерватории и космические телескопы
</a:t>
            </a:r>
            <a:endParaRPr lang="en-US" sz="74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астрономических инструментов
</a:t>
            </a:r>
            <a:endParaRPr lang="en-US" sz="31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состав Солнечной системы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состоит из Солнца, восьми планет и множества малых тел — комет, астероидов и карликовых планет.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гиганты — Юпитер и Сатурн, а также ледяные — Уран и Нептун, имеют толстые атмосферы и сложный химический состав.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находится между орбитами Марса и Юпитера, служит разделителем внутренней и внешней 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объекты, например кометы и транснептуновые тела, движутся по необычным орбитам с большими отклонениями.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03466"/>
            <a:ext cx="3812100" cy="19180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планет Солнечной системы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планет по диаметру, массе, расстоянию от Солнца, атмосфере и спутникам.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существенно различаются по размерам, массе и составу, что отражает разнообразие условий в Солнечной 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учебники по астрономии, 2024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сердце нашей системы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занимает 99,8% массы всей системы, его поверхность нагрета примерно до 5778 К, а ядро — до 15 миллионов Кельвинов.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энергия возникает в результате термоядерного синтеза — превращения водорода в гелий, поддерживающего светимость и тепло.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Звёзды: структура и жизненный путь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проходят стадии развития: от протозвездной туманности до главной последовательности, красного гиганта и конечных форм — белых карликов, нейтронных звёзд или чёрных дыр.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спектральным типам — O, B, A, F, G, K, M — отражает температуру и состав атмосферы звёзд.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параметры звёзд — масса, светимость, температура и возраст — влияют на продолжительность и особенности их эволюции.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Герцшпрунга–Рассела: эволюция звёзд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визуализировать стадии звёздной эволюции, выявляя закономерности между температурой и светимостью на разных этапах жизни звёзд.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главной последовательности составляют основную часть населения, а поздние стадии характеризуются резкими изменениями яркости и температуры.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астрономии, 10 класс, 2024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галактик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разделяются на спиральные, эллиптические и неправильные. Эти типы различаются формой, структурой и звездным составом, отражая разные стадии эволюции космических систем.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 классификация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— типичная спиральная галактика с около 300 миллиардами звёзд, включающая чёрную дыру в центре и множество звёздных скоплений. Каталог Мессье содержит разнообразные изображения таких объектов.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и их виды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94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расширения Вселенной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Хаббла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скорость расширения Вселенной, примерно 70 километров в секунду на мегапарсек, что свидетельствует о продолжающемся расслоении пространственно-временного континуума.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измерения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различные подходы, включая параллакс, наблюдения цефеид, сверхновых типа Ia и анализ красного смещения, для точного определения удалённости космических объектов.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смещение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света от далёких объектов смещается к красному спектру, что подтверждает удаление этих объектов и служит доказательством расширения космоса на основе эффекта Доплера.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модель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данные, подкреплённые моделью Большого взрыва, указывают на возраст Вселенной около 13,8 миллиарда лет, что является основой для понимания её развития.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экзопланет и поиск жизни за пределами Земли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выявили свыше пяти тысяч экзопланет, использующих транзитный и радиальный подходы для определения их орбит и характеристик атмосферы.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Обитаемые зоны планет определяются возможностью наличия жидкой воды, что является ключевым фактором для потенциального существования жизни вне Земли.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атмосферы, анализ химического состава и признаков биологических процессов становятся критериям для выбора перспективных объектов исследований.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Спутника-1 в 1957 году открыл новую эру в изучении космоса. Этот успех положил начало масштабным исследованиям и развитию космических технологий.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искусственный спутник и начало эпохи космоса
</a:t>
            </a:r>
            <a:endParaRPr lang="en-US" sz="1057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астронавты впервые ступили на лунную поверхность. Этот исторический момент стал важной вехой в освоении ближнего космоса и демонстрацией инженерных достижений.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Апполон-11 и высадка на Луну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в 1977 году зонд Вояджер провёл детальный анализ Юпитера, Сатурна, Урана и Нептуна, предоставив бесценные данные о составе и атмосфере далеких планет.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внешних планет с помощью Вояджера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этапы космических исследований
</a:t>
            </a:r>
            <a:endParaRPr lang="en-US" sz="3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в освоении космоса: инфографика достижений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запусков обусловлен развитием технологий и международным сотрудничеством, что расширяет возможности исследований и коммерческого освоения космоса.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значительном прогрессе человечества в изучении космоса с большими перспективами в XXI веке.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Роскосмоса и NASA, 2024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астрономии в повседневной жизни человека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обеспечивает точность календарей, включая переходы между юлианским и григорианским, что связано с астрономическим годом и влияет на сельскохозяйственные циклы.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спутниковой навигации, такие как GPS и ГЛОНАСС, основаны на астрономических измерениях, обеспечивая высокую точность определения местоположения по всему миру.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оптических и радиотехнических технологий позволяет поддерживать связь, изучать окружающую среду и безопасно проводить космические полёты.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астроориентации используются в навигации авиации и морских экспедиций, гарантируя корректное определение курса и времени в сложных условиях.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перспективы астрономии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Световое загрязнение городов серьёзно ограничивает качество наземных наблюдений, снижая возможности учёных исследовать слабые и далёкие объекты вне атмосферы.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международных инициатив направлен на создание космических обсерваторий и совершенствование обработки больших данных, что повысит точность и объём астрономических исследований.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междисциплинарные связи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обогащает астрономию через принципы оптики и ядерной физики, позволяя понять процессы внутри звёзд и взаимодействия света с материей.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необходима для вычисления орбит, моделирования динамики и прогнозирования космических явлений, что делает её базисом для точных расчетов.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помогает анализировать огромные объёмы данных, создавать алгоритмы для автоматической обработки и выявления аномалий в наблюдениях космоса.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— ключ к пониманию Вселенной и развитию человечества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звёзд и космоса раскрывает фундаментальные законы природы, стимулирует технологический прогресс и расширяет горизонты мышления, формируя целостное научное мировоззрение.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2026-05-08T06:26:06Z</dcterms:created>
  <dcterms:modified xsi:type="dcterms:W3CDTF">2026-05-08T06:26:06Z</dcterms:modified>
</cp:coreProperties>
</file>