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называют «числа-великаны»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помогают понимать мир вокруг нас.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нужны большие числа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и на уроках часто встречаются очень большие значения: население, расстояния, деньги, результаты подсчётов. Чтобы читать их быстрее, числа записывают по разрядам, группируя цифры по три.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Тысяча, миллион и миллиард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Тысяча записывается как 1 000. Это первое большое число, с которым школьники начинают уверенно работать при чтении и записи длинных чисел.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 записывается как 1 000 000 000. Он равен тысяче миллионов и показывает, насколько быстро растут числа в разрядной системе.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 — это 1 000 000, то есть тысяча тысяч. Такое число уже помогает описывать очень большие суммы, расстояния и количество объектов.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число при переходе к новому разряду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крупный разряд получается умножением на 1000. Поэтому между соседними названиями всегда сохраняется один и тот же большой шаг. Это легко заметить на числовых примерах.
</a:t>
            </a:r>
            <a:endParaRPr lang="en-US" sz="1151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 тысячу раз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числа ступеньками, то каждая новая ступень выше предыдущей в 1000 раз. Такая схема помогает увидеть порядок разрядов и не перепутать их при чтении записей.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разрядов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названия больших чисел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названия есть свой размер и количество нулей. Таблица помогает быстро увидеть общий принцип записи.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следующее название добавляет ещё три нуля и обозначает новый крупный разряд.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система счисления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«миллион» короче и понятнее, чем перечислять цифры по одной. Оно помогает быстро понять масштаб числа.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1 000 000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запись удобнее называть одним словом, потому что оно сразу показывает большой разряд.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чтения чисел в десятичной системе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нулей у больших чисел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числа удобно сравнивать не только по названию, но и по числу нулей в записи.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показанных разрядов действует одно правило: каждый следующий уровень добавляет ровно 3 нуля.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система счисления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после триллиона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триллиона встречается название квадриллион. Оно обозначает ещё более крупный разряд и продолжает ту же последовательность.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система не заканчивается на триллионе. Она может продолжаться дальше по тому же правилу прибавления новых разрядов.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идут квинтиллион и секстиллион. Эти слова используются редко, потому что в обычных задачах такие огромные числа почти не требуются.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система названий больших чисел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разрядов в десятичной системе счисления.
</a:t>
            </a:r>
            <a:endParaRPr lang="en-US" sz="16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 часто встречается в новостях, задачах и статистике, когда речь идёт о больших количествах людей, денег или просмотров.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1 000 000 000
</a:t>
            </a:r>
            <a:endParaRPr lang="en-US" sz="3966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записи девять нулей, поэтому миллиард относится к очень крупным величинам.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записи и чтения больших чисел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 жизни, где работают большие числа
</a:t>
            </a:r>
            <a:endParaRPr lang="en-US" sz="2759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страны считают миллионами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 населении страны или крупного города, без больших чисел не обойтись. Миллионы и миллиарды помогают быстро понять масштаб, а рядом с ними удобно сравнивать города, регионы и целые государства без длинных цепочек нулей.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измеряют очень крупными числами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между планетами и звёздами настолько велики, что обычные числа становятся неудобными. Поэтому в астрономии часто используют крупные разряды, чтобы записывать и сравнивать огромные расстояния, не теряя смысл и точность.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бюджет тоже считают крупно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Просмотры видео, объём данных и суммы в государственном бюджете нередко выражаются в миллионах и миллиардах. Такие записи помогают быстро увидеть, насколько велико число, и сразу понять его значение в реальной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областях чаще нужны большие числа
</a:t>
            </a:r>
            <a:endParaRPr lang="en-US" sz="288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помогают описывать явления, которые невозможно выразить малыми величинами.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 экономика занимают самые заметные доли, но большие разряды важны во всех сферах.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теме; данные распределены условно для наглядности.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512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4931" y="3084118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длинные записи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число разбивают справа налево на группы по три цифры. Так сразу видно, где находятся тысячи, миллионы и миллиарды, и читать запись становится намного проще.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на классы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на группы определяют, какая часть стоит слева и является самой большой. Именно она подсказывает, как назвать всё число: тысячами, миллионами или миллиардом.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старший разряд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направо называют сначала старшие группы, а потом младшие. Например, запись 3 500 000 читается как три миллиона пятьсот тысяч без пропуска важного разряда.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по порядку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прочитано верно, его легко представить в виде одного крупного значения и нескольких меньших групп. Это помогает избежать ошибок при чтении длинных записей.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смысл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больших чисел на примерах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разряд отличается от предыдущего одинаковым шагом.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 одно правило: к каждому новому названию прибавляются ещё три нуля.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десятичной записи чисел и школьные обозначения разрядов.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названия и английские слова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крупное число 1 000 000 000 называют миллиардом, а в английском для него используют слово billion. Поэтому при переводе важно смотреть не только на цифры, но и на язык записи.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trillion в русском и английском языках совпадает по форме, но его всё равно нужно читать внимательно в контексте. Это особенно важно в таблицах, новостях и учебных материалах, где числа сравнивают между собой.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сначала определить разряд числа, а уже потом искать его название в нужном языке. Такой подход помогает правильно понимать зарубежные тексты и не путать похожие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чтения больших чисел
</a:t>
            </a:r>
            <a:endParaRPr lang="en-US" sz="3113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действий при разборе длинной записи числа.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большие числа чаще встречаются в 5 классе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чаще всего встречаются тысяча, миллион, миллиард и триллион. Эти названия нужны для численности, расстояний, денег и результатов подсчётов, где обычных чисел уже недостаточно.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Квадриллион и квинтиллион тоже существуют, но в заданиях для 5 класса они появляются редко. Их полезно знать как продолжение той же системы, построенной по одинаковому правилу.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основные названия и их порядок, длинные числа перестают казаться сложными. Тогда легче читать тексты, решать задачи и проверять правильность записи.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число в ряду, тем больше нулей в его записи. Это помогает понять, что разрядная система не заканчивается на миллиарде и может продолжаться очень далеко.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чисел в степенях тысячи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следующая степень показывает новый крупный разряд и помогает видеть порядок чисел.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ровно на три показателя, поэтому переход между разрядами всегда связан с умножением на 1000.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числа 10 в школьной десятичной системе счисления.
</a:t>
            </a:r>
            <a:endParaRPr lang="en-US" sz="13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большие числа полезны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названия вроде «миллион» и «миллиард» экономят место в записи и делают текст понятнее. Они позволяют быстро оценить масштаб без длинного перечисления цифр и нулей.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числа нужны в бюджете, статистике населения, космических измерениях и данных интернета. Когда рядом есть таблица, диаграмма или изображение, смысл большого числа становится ещё нагляднее.
</a:t>
            </a:r>
            <a:endParaRPr lang="en-US" sz="13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Числа-великаны подчиняются одному правилу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большие числа в этой системе связаны шагом в 1000 и образуют понятную цепочку от тысячи до триллиона и дальше. Это делает запись, чтение и сравнение очень удобными.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2026-05-24T12:42:31Z</dcterms:created>
  <dcterms:modified xsi:type="dcterms:W3CDTF">2026-05-24T12:42:31Z</dcterms:modified>
</cp:coreProperties>
</file>