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равнобедренного треугольника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признаки, свойства и полезные приёмы решения задач.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замечать симметрию, доказывать равенство треугольников и уверенно находить неизвестные углы и стороны в школьных задачах и реальных формах вокруг нас.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равнобедренного треугольника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Равнобедренным называют треугольник, у которого две стороны имеют одинаковую длину. Именно они задают основную симметрию фигуры и помогают распознавать её по рисунку или условию задачи.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сторона называется основанием. Она не равна боковым сторонам и обычно служит опорой фигуры, относительно которой удобно рассматривать углы, высоту, медиану и биссектрису.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называют боковыми. Они соединяются в одной вершине и образуют угол, который называют углом при вершине. От этих сторон зависят главные свойства треугольника.
</a:t>
            </a:r>
            <a:endParaRPr lang="en-US" sz="893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лежащие напротив боковых сторон, называются углами при основании. Именно их равенство и взаимосвязь с боковыми сторонами чаще всего используют при решении задач.
</a:t>
            </a:r>
            <a:endParaRPr lang="en-US" sz="893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при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боковыми сторонами — это угол при вершине. Если он известен, остальные углы можно найти по сумме углов треугольника, равной 180 градусов.
</a:t>
            </a:r>
            <a:endParaRPr lang="en-US" sz="8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названия частей фигуры и не путать их в задачах.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элементов помогают правильно применять свойства треугольника и избегать ошибок в доказательствах и вычислениях.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равнобедренного треугольника и школьный курс геометрии 7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равнобедренного треугольника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равнобедренного треугольника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два угла равны, можно сделать вывод, что он равнобедренный. Этот признак особенно удобен, когда длины сторон не указаны, а по рисунку видны только углы.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против равных углов лежат равные стороны. Поэтому равенство двух углов автоматически означает равенство двух сторон, а значит, фигура становится равнобедренной.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помогает в задачах на чертёж, где известны только угловые данные. Он позволяет быстро перейти от сравнения углов к выводу о равенстве сторон.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равных углов важно указать, какие стороны им противолежат. Тогда вывод будет не просто верным, но и аккуратно обоснованным по правилам геометрии.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часто используется в первых доказательствах 7 класса, потому что помогает установить равнобедренность без измерений и дополнительных 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этой фигуре одно свойство часто помогает установить другое и сразу ведёт к решению задачи.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углы и специальные линии взаимосвязаны; поэтому достаточно одного верного признака, чтобы сделать несколько полезных выводов.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основных фактов о равнобедренном треугольнике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равнобедренного треугольника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роли одной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линия делит угол пополам и одновременно делит противоположную сторону пополам, это сильный признак равнобедренности треугольника.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и медиана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линию называют одновременно биссектрисой и медианой. Она показывает, что фигура устроена симметрично, а значит, боковые стороны должны быть равны.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случайное совпадение, а условие, по которому можно сделать вывод о виде треугольника. В обычном треугольнике такая ситуация без равенства сторон встречается неслучайно редко.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в 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сказано, что линия из вершины делит и угол, и основание пополам, нужно сразу проверять равенство боковых сторон и записывать вывод о равнобедренности.
</a:t>
            </a:r>
            <a:endParaRPr lang="en-US" sz="12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высота в особом положении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биссектриса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высота, проведённая из вершины, одновременно является биссектрисой, треугольник равнобедренный. Такое совпадение означает, что фигура имеет ось симметрии.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медиана
</a:t>
            </a:r>
            <a:pPr algn="ctr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высота из вершины совпадает с медианой, она делит основание пополам. Это также позволяет сделать вывод о равенстве боковых сторон и о равнобедренности.
</a:t>
            </a:r>
            <a:endParaRPr lang="en-US" sz="1008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рисунок
</a:t>
            </a:r>
            <a:pPr algn="ctr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отметить одну вершину, основание и линию к основанию. Совпадение трёх важных линий показывает особое положение этой линии в фигуре.
</a:t>
            </a:r>
            <a:endParaRPr lang="en-US" sz="10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что треугольник равнобедренный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углам, сторонам и специальным линиям в треугольнике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углов при основании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углы при основании равны. Это одно из самых заметных свойств, по которому фигуру легко узнать даже без измерения сторон.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угол при вершине, два угла при основании находят из суммы углов треугольника, равной 180 градусов. Сначала вычитают вершину, затем делят остаток пополам.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при вершине 40 градусов сумма двух оснований равна 140 градусов, значит, каждый из них равен 70 градусов. Такое вычисление часто встречается в школьных задачах.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в равнобедренном треугольнике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 угол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при вершине разделяет его на два равных угла. Благодаря этому она помогает находить неизвестные величины и упрощает доказательства в задачах на симметрию.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Совпадает с медианой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одна и та же линия из вершины к основанию может быть биссектрисой и медианой одновременно. Тогда она делит основание на две равные части.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Совпадает с высотой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линия часто образует прямой угол с основанием. Значит, она не только делит угол и сторону, но и служит высотой, что особенно удобно в построениях.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такая линия, можно быстрее распознать равнобедренный треугольник и использовать его свойства без лишних вычислений. Это сокращает решение и делает доказательство более понятным.
</a:t>
            </a:r>
            <a:endParaRPr lang="en-US" sz="14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этих линий — удобный признак симметрии. В задачах важно проверять, что все они проведены именно из вершины к основанию.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вершины получаются сразу три совпадающие линии, фигура обладает осью симметрии и чаще всего является равнобедренной.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равнобедренного треугольника; учебная геометрия 7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могут совпадать в равнобедренном треугольнике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доказывают признаки равнобедренности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две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чертеже отмечают нужные отрезки и углы, а затем рассматривают два треугольника, которые можно сравнить между собой. Без этого доказательство будет неполным.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 признак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используют один из признаков равенства треугольников: по двум сторонам и углу между ними или по стороне и двум прилежащим углам. Это позволяет связать нужные элементы.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равенство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равенства треугольников делают вывод о равенстве соответствующих сторон или углов. Именно этот шаг показывает, что в исходной фигуре есть равные боковые стороны.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записывают итог: если установлено равенство двух сторон или двух углов, то треугольник равнобедренный. Такой вывод должен быть чётко связан с условием задачи.
</a:t>
            </a:r>
            <a:endParaRPr lang="en-US" sz="12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89576"/>
            <a:ext cx="4333200" cy="1510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одни факты помогают распознать равнобедренный треугольник, а другие — использовать его свойства при вычислениях и доказательствах.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отвечают на вопрос, является ли треугольник равнобедренным, а свойства помогают находить углы, стороны и линии в уже распознанной фигуре.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признаки равнобедренного треугольника, курс геометрии 7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свойства: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равнобедренного треугольника с подписями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основание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сразу видны две одинаковые боковые стороны и отдельное основание. Такое оформление помогает не перепутать, какие элементы равны, а какие служат опорой для вычисления углов.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из вершины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верхней вершины к основанию проведена одна заметная линия. На рисунке она показывает, как в равнобедренном треугольнике могут совпадать биссектриса, медиана и высота.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признак и 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при основании — это свойство, а равенство двух углов в треугольнике — признак равнобедренности. Если их перепутать, вывод в задаче получится неверным.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биссектрису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любая биссектриса помогает сделать вывод о равнобедренности. Нужно проверить, из какой вершины она проведена и совпадает ли она с медианой или высотой.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сумму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часто не используют правило 180°. Без него нельзя точно найти углы при основании, если известен угол при вершине, поэтому ответ может быть ошибочным.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равнобедренного треугольника сумма трёх углов остаётся одной и той же, поэтому изменение одного угла сразу влияет на два других.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при вершине, тем меньше каждый угол при основании; это отражает правило суммы углов треугольника.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правилу суммы углов треугольника (180°).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углы при известном угле вершины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признаков в задачах 7 класса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углы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известны два равных угла, можно быстро определить остальные углы треугольника. Это особенно полезно, когда требуется найти неизвестный угол без дополнительных построений.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Доказываем равенство сторон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равнобедренности помогают обосновать, что две стороны равны, если в условии есть подходящие углы или совпадающие линии. Так строится короткое и точное доказательство.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построения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построениях важно понять, достаточно ли данных для вывода о равнобедренности. Тогда можно правильно выбрать линию, основание и вершину, не нарушая условие задачи.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равенством треугольников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сначала сравнивают два треугольника, а затем делают вывод о равнобедренности. Поэтому эта тема тесно связана с признаками равенства треугольников.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дают опору для вычислений, построений и коротких доказательств. Чем увереннее ученик их применяет, тем легче решать задачи по геометрии.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факта помогают узнавать равнобедренный треугольник и решать задачи быстрее.
</a:t>
            </a:r>
            <a:endParaRPr lang="en-US" sz="245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свойств и признаков равнобедренного треугольника.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равнобедренном треугольнике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признаки, свойства и специальные линии одной фигуры. Если точно читать условие и правильно отмечать равные элементы, задачи по равнобедренному треугольнику становятся понятными и решаются значительно быстрее.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2026-05-29T00:34:21Z</dcterms:created>
  <dcterms:modified xsi:type="dcterms:W3CDTF">2026-05-29T00:34:21Z</dcterms:modified>
</cp:coreProperties>
</file>