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Загадки: малый жанр фольклора и литературная игра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скрытый смысл, точный ответ.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жили в народной речи задолго до учебников: их загадывали дома, на праздниках и в играх. Позже их начали записывать, а в школе стали изучать как образец меткой, краткой и выразительной 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традиции к школьному анализу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загадка как жанр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— это короткий текст, в котором предмет или явление называют не прямо, а через его признаки, действия и сходство с чем-то знакомым.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загадки всегда спрятан ответ. Чтобы его найти, нужно внимательно читать подсказки, сопоставлять детали и проверять, подходит ли выбранный вариант.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ценят за краткость, образность и точность. Он заставляет думать, замечать важные признаки и видеть привычные вещи по-новому.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помогает скрыть ответ и сделать текст выразительным.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строится как маленький словесный ребус: чем точнее подсказки, тем легче найти ответ.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загадки по материалам устного народного творчества и школьного литературного анализа.
</a:t>
            </a:r>
            <a:endParaRPr lang="en-US" sz="9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народном быту и устной традиции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избе
</a:t>
            </a:r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избе после работы собирались дети и взрослые. Кто-то загадывал загадку, а остальные искали ответ по намёкам. Такие вечера превращались в спокойную игру, где нужно было слушать внимательно и быстро думать.
</a:t>
            </a:r>
            <a:endParaRPr lang="en-US" sz="177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посиделки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праздничных встречах загадки помогали оживить разговор и вызвать смех. Их любили за неожиданность, а ещё за то, что они соединяли общение, народную смекалку и уважение к точному слову. Особенно интересно было угадывать их хором.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и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появлялись печь, солнце, дождь, лес, животные и домашние предметы. Через такие образы народ показывал, как внимательно он наблюдал за окружающим миром и как умел говорить о простом красиво и образно.
</a:t>
            </a:r>
            <a:endParaRPr lang="en-US" sz="16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темы связаны с тем, что дети и взрослые легко узнают такие образы в 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загадок посвящено природе и животным: их удобно описывать по заметным признакам и действиям.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тематических групп для учебной диаграммы; без указания точной статистики.
</a:t>
            </a:r>
            <a:endParaRPr lang="en-US" sz="946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чаще всего бывают загадки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Загадки-описания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перечисляют признаки предмета: форму, цвет, действие или назначение. Такой тип помогает учиться замечать детали и собирать ответ из нескольких подсказок.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Загадки-сравнения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один предмет сопоставляется с другим по сходству. Сравнение делает образ понятнее, а ответ — интереснее, потому что его нужно восстановить по намёку.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Загадки-обманки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загадки специально направляют мысль по ложному пути. Они проверяют внимательность: важно не спешить с ответом и заметить, где скрыта ловушка.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загадки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делают текст звучным и удобным для запоминания. Поэтому такие загадки часто переходят в детские игры и устные соревнования.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загадок в фольклоре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внимание помогает превратить подсказки в правильный ответ.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скрывают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сравнение и 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делают загадку яркой и образной. Предмет не называется прямо, но его можно узнать по необычному описанию, похожему на маленькую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повтор и 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тоже важно: рифма и повтор помогают запомнить текст, а звукопись делает его более выразительным. Благодаря этому загадка легко произносится и лучше удерживает внимание.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полезны и для устного ответа: они тренируют умение слушать, не торопиться и точно подбирать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загадки развивают наблюдательность и логическое мышление, а вместе с ними — точность речи и интерес к слову.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презентации; значения отражают относительную выраженность навыков, а не официальную статистику.
</a:t>
            </a:r>
            <a:endParaRPr lang="en-US" sz="83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загадки у школьника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материал удобен для повторения темы устного народного творчества: он развивает внимание к слову, чувство ритма и умение рассуждать, а не угадывать случайно.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уроках литературы помогают увидеть фольклор как живой жанр: в них коротко, точно и образно говорится о знакомых предметах, а ответ приходится искать по признакам.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загадками, школьники учатся находить художественные средства, выделять ключевые слова и сравнивать народную речь с литературной, замечая, как смысл создаётся несколькими строками.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уроках литературы в 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ответ становится понятнее, когда в тексте есть точная подсказка.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признак, тем меньше вариантов ответа и тем надёжнее разгадка.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устному народному творчеству; школьная традиция разбора загадок
</a:t>
            </a:r>
            <a:endParaRPr lang="en-US" sz="108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загадок и их признаки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образ слишком общий, одна и та же подсказка подходит сразу к нескольким предметам, поэтому ответ зависит не только от текста, но и от его точности.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загадках важен контекст: то, что уместно для одной традиции или местной записи, в другой может пониматься иначе и вести к иному ответу.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Неоднозначность появляется и тогда, когда автор опирается на общие свойства — цвет, форму, движение, — не выделяя единственной, узнаваемой детали предмета.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загадки всегда проверяют формулировку, сравнивают признаки и вспоминают устойчивый вариант, который закрепился в народном употреблении.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загадка может иметь несколько ответов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сложность повышается, когда в тексте появляется несколько признаков и меньше прямых подсказок.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постепенный переход от простого узнавания к анализу деталей, поэтому самые трудные загадки требуют внимательного сопоставления.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сложность загадок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сказках, книгах и мультфильмах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загадка часто становится испытанием: герой должен проявить смекалку, чтобы пройти дальше, открыть тайну или заслужить помощь волшебного персонажа.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мультфильмах загадка помогает двигать сюжет, создаёт напряжение и делает историю интереснее, потому что ответ на неё связан с поступками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собственную загадку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создать короткий, понятный и в то же время неожиданный текст.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загадках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подсказок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признаков слишком много, ответ становится очевидным почти сразу, и загадка теряет интерес. Хороший текст оставляет только несколько точных ориентиров, а не пересказывает предмет полностью.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загадка использует слишком общий образ, который подходит разным предметам. Тогда ответ можно угадать по-разному, и текст перестаёт быть точным и убедительным.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загадка не удивляет, она звучит как обычное описание. Удачный вариант сочетает краткость, образность и скрытый смысл, чтобы разгадка доставляла радость открытия.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делает загадку более наглядной: изображение, кнопки выбора и мгновенная проверка ответа усиливают эффект игры.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школьные викторины и приложения: именно они удобнее всего для коротких заданий и быстрого ответа.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цифровой среде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не устаревают, потому что они соединяют игру и умственную работу: ребёнок не просто развлекается, а учится замечать признаки, сравнивать и делать вывод.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загадки развивают интерес к точному слову: чтобы ответить, нужно услышать оттенки смысла, увидеть образ и выразить мысль ясно и аккуратно.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легко переходят из устной традиции в школьный урок и цифровую среду, сохраняя главное — краткость, образность и тайну, которую нужно раскрыть.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загадки остаются актуальными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Загадка: короткий текст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показывает, как в нескольких словах могут соединяться наблюдательность, образность и мысль. Именно поэтому она остаётся важной частью фольклора и уроков литературы.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2026-05-22T13:41:17Z</dcterms:created>
  <dcterms:modified xsi:type="dcterms:W3CDTF">2026-05-22T13:41:17Z</dcterms:modified>
</cp:coreProperties>
</file>