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ключ к энергии и питанию клеток в организме.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пищеварения в желудке и кишечнике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знаний о пищеварении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изучают с XIX века: открытия Бомонта, исследования желудочных соков и микрофлоры показывают, как пища превращается в полезные вещества для организма.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анатомии желудка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отделы желудка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это орган между пищеводом и кишечником. Он состоит из трёх основных частей: кардия, тело и привратник, каждая из которых выполняет важную функцию в переваривании.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стенок желудка
</a:t>
            </a:r>
            <a:pPr algn="l" indent="0" marL="0">
              <a:lnSpc>
                <a:spcPct val="90000"/>
              </a:lnSpc>
              <a:buNone/>
            </a:pPr>
            <a:r>
              <a:rPr lang="en-US" sz="166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желудка слизистая оболочка защищает и выделяет сок, мышечный слой обеспечивает перемешивание пищи, а железы продуцируют ферменты для её расщепления.
</a:t>
            </a:r>
            <a:endParaRPr lang="en-US" sz="1662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и его роль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Желудочные железы вырабатывают соляную кислоту и ферменты, которые разрушают пищу и облегчают её дальнейшее переваривание в кишечнике.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состоит из трёх частей: двенадцатиперстной, тощей и подвздошной кишки. Каждая зона отвечает за разные этапы переваривания и всасывания.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отделы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кишки покрыта множеством ворсинок, которые увеличивают площадь, позволяя эффективно всасывать питательные вещества в кровь.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и площадь всасывания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имеет развитую сеть капилляров, благодаря чему питательные вещества быстро транспортируются к клеткам организма.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Кровоснабжение и питание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тонкого кишечника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толстого кишечника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включает слепую, ободочную и прямую кишки, отвечая за всасывание воды и формирование каловых масс, обеспечивая оптимальную консистенцию отходов.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 поддерживает микрофлору, которая участвует в расщеплении клетчатки и синтезе важных витаминов для организма, влияя на общее пищеварение.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желудочного сока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в желудочном соке разрушает структуру пищи, обеспечивая активацию пищеварительных ферментов для эффективного расщепления питательных веществ.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— основной фермент, который расщепляет белки до пептидов, облегчая последующее усвоение организмом.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выполняет защитную функцию, оберегая стенки желудка от агрессивного воздействия кислоты и предотвращая повреждения слизистой.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активен в кислой среде желудка, превращая белки в легкоусвояемые пептиды, что способствует их дальнейшему перевариванию в кишечнике.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ферментов желудка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Желудочная липаза начинает расщепление некоторых жиров, облегчая работу ферментов поджелудочной железы в дальнейшем.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желудка активируются после попадания пищи, их эффективность зависит от состава и качества рациона человека.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сочетание продуктов обеспечивает оптимальные условия для работы ферментов, влияя на скорость и полноту переваривания.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желудочного сока и их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вещества желудочного сока и их роль в пищеварении.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обеспечивает комплексное воздействие на пищу, обеспечивая её эффективное переваривание и защиту стенок желудка.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стр. 55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кислотности желудка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резко повышается сразу после еды, что необходимо для активации ферментов и уничтожения бактерий.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снижение pH способствует эффективной работе пепсина и защите от вредных микроорганизмов.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пищеварения,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из желудка в кишечник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в желудке пища превращается в полужидкую массу — химус. Он регулируемо переходит в двенадцатиперстную кишку через привратник, обеспечивая постепенную нагрузку на кишечник.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перехода контролируется нервными и гормональными сигналами, что предотвращает перегрузку и обеспечивает оптимальное переваривание и всасывание питательных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пищеварения в кишечнике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глава о пищеварительной системе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810" y="1273625"/>
            <a:ext cx="266681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Эмульгирует жиры, облегчая их расщепление липазой, благодаря чему жиры легче усваиваются организмом в тонком кишечнике.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амилаза расщепляет углеводы до простых сахаров, что позволяет организму получить энергию из пищи.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 расщепляет белки на меньшие пептиды, подготавливая их к дальнейшему усвоению в кишечнике.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отвечает за расщепление жиров на глицерин и жирные кислоты для последующего всасывания.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функция желчи и ферментов поджелудочной железы
</a:t>
            </a:r>
            <a:endParaRPr lang="en-US" sz="23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как защитник кишечника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живет свыше тысячи видов бактерий, которые защищают организм от патогенов. Они препятствуют размножению вредных микроорганизмов и поддерживают иммунную систему.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микробов в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участвуют в расщеплении клетчатки и синтезе витаминов группы В и К, необходимые для обмена веществ и здоровья организма.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микрофлоры в пищеварении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тонкого кишечника эффективно всасывают аминокислоты, глюкозу и жирные кислоты, доставляя их в кровоток для питания клеток.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слизистой оболочки и деятельность ферментов напрямую влияют на качество всасывания и усвоения важных веществ.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всасывания приводят к дефициту витаминов и минералов, что отрицательно сказывается на здоровье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всасывания питательных веществ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9900" y="1733225"/>
            <a:ext cx="1871700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 при каких условиях происходит всасывание основных витаминов и минералов.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жизненно важных витаминов и минералов эффективно усваиваются в тонком кишечнике при наличии соответствующих условий.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учебник, стр. 61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 условия усвоения витаминов и минералов
</a:t>
            </a:r>
            <a:endParaRPr lang="en-US" sz="28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здоровье пищеварительной системы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клетчатки и витаминов снижает вероятность заболеваний желудка и кишечника.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жирных и острых продуктов может нарушить работу пищеварительной системы, вызывая воспаления и дисбаланс микрофлоры.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развивается из-за неправильного питания и стресса, вызывая воспаление слизистой желудка и болевые ощущения.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Язва характеризуется образованием ран на слизистой, что проявляется болью и требует медицинского вмешательства.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Энтерит — воспаление тонкого кишечника, вызывающее расстройства пищеварения и нарушения всасывания.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Дисбактериоз — нарушение баланса микрофлоры, часто возникающее после антибиотиков, сопровождается вздутием и слабостью.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нарушения пищеварения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пищеварение
</a:t>
            </a:r>
            <a:endParaRPr lang="en-US" sz="3141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общий обмен веществ и укрепляет мышцы живота, что способствует поддержанию здоровья всей пищеварительной системы.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умеренные нагрузки стимулируют перистальтику кишечника, улучшая его моторику и уменьшая риск запоров.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литра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желудочного сока вырабатывается ежедневно для эффективного переваривания пищи.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человека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человека за сутки вырабатывает около двух литров желудочного сока, что критично для расщепления и усвоения пищи.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пищеварительной системы для здоровья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обеспечивает организм необходимой энергией и строительными материалами. Важно поддерживать правильное питание и режим для сохранения здоровья и иммунитета.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2026-05-08T23:36:15Z</dcterms:created>
  <dcterms:modified xsi:type="dcterms:W3CDTF">2026-05-08T23:36:15Z</dcterms:modified>
</cp:coreProperties>
</file>