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1870–1880-х годов: литература переходной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на переломе: от гражданского пафоса к новому внутреннему миру.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не сняла социальных противоречий: поэты всё чаще спорили о служении обществу, смысле искусства и цене личного голоса.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после реформ: надежды и разочарования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Некрасов: гражданская поэзия и тема народной судьбы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 становится итогом размышлений о труде, несправедливости и поиске правды в жизни России.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1870-е годы Некрасов остаётся главным поэтом гражданского направления, для которого судьба народа важнее частного переживания.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социальный протест сочетается с личной интонацией, поэтому сочувствие к униженным звучит особенно остро.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Майков ценил строгую композицию, точность образа и уравновешенную интонацию. Его стихи читаются как пример формы, подчинённой ясной мысли и внутреннему 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духовная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поэта важны античные и исторические мотивы, а также размышления о стойкости личности. Так поэзия соединяется с культурной памятью и спокойной мудростью.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Майков: гармония формы и культурная память
</a:t>
            </a:r>
            <a:endParaRPr lang="en-US" sz="38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Полонский: память, любовь и внутренняя тревога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у Полонского почти всегда связана с утратой, одиночеством или нравственным выбором, поэтому личное переживание звучит особенно глубоко.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Полонский развивает лирику воспоминания, где прошлое становится источником тихой грусти, личной исповеди и размышлений о быстротечности времени.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отличаются музыкальностью и мягкой интонацией: чувство передаётся не резко, а через тонкие психологические оттенки и полутон.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1870–1880-е годы его лирический герой всё чаще обращён к собственному опыту и внутреннему разговору с собой.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Суриков и народно-песенная традиция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связан с демократической линией русской поэзии: в центре его стихов — крестьянский быт, труд, бедность и деревенская жизнь.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опирается на простую строфику, повтор, ясный синтаксис и песенную интонацию, близкую к народной песне и фольклору.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Суриков убедительно показал, что о народе можно говорить без риторики — простым, точным и эмоционально выразительным языком.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89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на основе школьного курса литературы; диаграмма носит схематический характер.
</a:t>
            </a:r>
            <a:endParaRPr lang="en-US" sz="1891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линии поэзии 1870–1880-х годов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показывает не конкуренцию тем, а их переплетение в творчестве одних и тех же авторов.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гражданская и психологическая линии; к 1880-м усиливаются мотивы памяти, утраты и внутренней усталости.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Семён Надсон: лирика поколения усталости и сомнения
</a:t>
            </a:r>
            <a:endParaRPr lang="en-US" sz="4241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Надсон стал одним из самых читаемых поэтов 1880-х годов, потому что точно передал настроение сомнения, тревоги и душевной усталости.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заметны одиночество, сострадание и исповедальная искренность, сближающая поэзию с личным признанием.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открытость делала Надсона близким гимназистам и студентам: его лирика звучала как голос поколения, утратившего прежнюю уверенность.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годы особенно ясно проявились музыкальность, мечтательность и образная неопределённость его поэзии.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литературы; хронологическая привязка — конец XIX века.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Фофанов стал заметной фигурой конца века: его стихи показали, как настроение и звук могут быть важнее прямого высказывания.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26898"/>
            <a:ext cx="9042900" cy="24336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на основе школьного курса литературы.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ведущих поэтов 1870–1880-х годов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как по-разному поэты этого времени отвечали на общий исторический перелом.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объединяет разные поэтические линии: от гражданской речи до музыкальной и исповедальной лирики.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поэзия 1870–1880-х годов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поэзии: от общественного подъёма 1860-х к психологической и камерной лирике конца века.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эпохи: от борца к человеку, переживающему кризис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связан с общим кризисом прежних убеждений. Литература показывает человека, который уже не уверен в простых ответах и потому особенно внимательно всматривается в себя.
</a:t>
            </a:r>
            <a:endParaRPr lang="en-US" sz="2385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становится более доверительной и исповедальной. Поэты передают не только событие или позицию, но и тончайшие движения чувства: тревогу, усталость, надежду и внутреннее колебание.
</a:t>
            </a:r>
            <a:endParaRPr lang="en-US" sz="2336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память, нравственный выбор и одиночество. Герой ищет внутреннюю опору, потому что прежние представления о смысле жизни уже не кажутся незыблемыми.
</a:t>
            </a:r>
            <a:endParaRPr lang="en-US" sz="2478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всё реже выступает только как защитник справедливости: он начинает сомневаться, оглядываться на прожитое и болезненно соотносить личный опыт с общественными идеалами.
</a:t>
            </a:r>
            <a:endParaRPr lang="en-US" sz="2297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среда: журналы, альманахи и читательская аудитория
</a:t>
            </a:r>
            <a:endParaRPr lang="en-US" sz="3845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журналы задавали ритм чтения образованной публики. На их страницах рядом оказывались гражданские стихи, философская лирика и произведения о личных переживаниях, а читатель видел живую смену тем и интонаций.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журнал как место литературной жизни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альманахи помогали поэтам входить в общий культурный разговор. В одном выпуске могли соседствовать народная песенность, классическая строгость и исповедальная интонация, что подчёркивало разнообразие эпохи.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Сборники, которые объединяли разные голоса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не ограничивалась простым чтением стихов. Она следила за дискуссиями о назначении искусства, о народности и о праве поэта говорить от имени общества или от имени собственного сердца.
</a:t>
            </a:r>
            <a:endParaRPr lang="en-US" sz="2320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Читатель, ожидающий спора и отклика
</a:t>
            </a:r>
            <a:endParaRPr lang="en-US" sz="26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корпуса 1870–1880-х годов по школьной литературной традиции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встречаются в поэзии эпохи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мотивы нередко соединяются в одном стихотворении, поэтому их границы в лирике подвижны и условны.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общественные и нравственные темы; к 1880-м заметно усиливаются память и внутреннее истощение.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форма: главные особенности поэтики периода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гражданских и народных авторов сохраняется простая, почти разговорная речь, но она остаётся художественно точной. Такая манера помогает говорить о тяжёлых общественных темах без излишней усложнённости.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 становится более ясным и ритмически собранным: поэты используют чёткий синтаксис, повтор, риторические вопросы и напевную интонацию, чтобы сделать мысль выразительной и легко запоминающейся.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усиливаются недосказанность, мягкие смысловые оттенки и звукопись. Стихотворение всё чаще передаёт не только мысль, но и тонкое движение настроения.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поэта и общества в 1870–1880-е годы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по-прежнему воспринимается как человек, который обязан говорить о боли общества, воспитывать читателя и откликаться на нравственные вопросы времени.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общественного служения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возрастает интерес к внутренней жизни личности. Лирика утверждает право поэта говорить о собственных переживаниях без обязательной общественной декларации.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личного чувства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всё заметнее оценивается не только по теме, но и по мастерству формы. Автор стремится сохранить независимость интонации и индивидуальный стиль.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самостоятельность
</a:t>
            </a:r>
            <a:endParaRPr lang="en-US" sz="2959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особенность эпохи — не жёсткий выбор между общественным и личным, а их сочетание. Один и тот же поэт может писать и о народе, и о собственном душевном кризисе.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двух позиций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как отражение настроения героя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Осень, сумерки и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 у поэтов этого времени часто становятся знаком внутреннего состояния. Осенний пейзаж, вечерний свет и дорога помогают передать грусть, размышление и ощущение ухода времени.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поле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холод, пустое поле или молчаливая тишина усиливают мотивы одиночества и ожидания. Пейзаж не просто изображает мир, а раскрывает настроение лирического героя через точную эмоциональную деталь.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поэзии 1870–1880-х годов для литературы конца XIX века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поэзия сохранила связь с реалистической традицией, но сделала лирику более гибкой: в ней усилились личная интонация, психологическая глубина и интерес к внутреннему кризису человека.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периода подготовили переход к символизму, потому что всё внимательнее работали со звучанием стиха, настроением, намёком и сложным образом, который нельзя свести к одной прямой мысли.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Надсона, Фофанова, Полонского и других авторов стал важным мостом между литературой середины века и новыми поисками рубежа XIX–XX столетий.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606568"/>
            <a:ext cx="8493000" cy="40466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имена и литературная роль поэтов 1870–1880-х годов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поэты одного периода развивали разные темы и поэтические манеры.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сочетание преемственности и обновления: от гражданской традиции к более личной, музыкальной и психологически сложной лирике.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 века; школьный обзор поэзии 1870–1880-х годов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переходной эпохи: от общественного призыва к внутреннему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1870–1880-х годов не отказались от гражданской традиции, но наполнили её личной интонацией, психологической глубиной и музыкальностью. Именно поэтому их лирика стала важным шагом к литературе конца XIX века.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2026-05-23T13:23:38Z</dcterms:created>
  <dcterms:modified xsi:type="dcterms:W3CDTF">2026-05-23T13:23:38Z</dcterms:modified>
</cp:coreProperties>
</file>