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материкам, открытиям и судьбам народов Америки.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континенты, открытия и историческое развитие
</a:t>
            </a:r>
            <a:endParaRPr lang="en-US" sz="30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пространство, природа и история
</a:t>
            </a:r>
            <a:endParaRPr lang="en-US" sz="258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охватывает огромный диапазон природных условий и играет важную роль в истории человечества: здесь существовали древние цивилизации, а после XV века начались масштабные изменения границ, населения и хозяйства.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Америка: общее и различия
</a:t>
            </a:r>
            <a:endParaRPr lang="en-US" sz="2728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включает Канаду, США, Мексику и страны Центральной Америки, а Южная Америка состоит из 12 государств, каждое из которых имеет собственные природные и исторические особенности.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преобладают холодные области и тундра, а ближе к экватору встречаются влажные леса, равнины и горные районы с очень разными условиями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материка объединяет смешение коренного, европейского, африканского и азиатского населения, которое сформировало разнообразные языки, традиции и обычаи.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раньше вошла в промышленное производство и мировую торговлю, тогда как Южная Америка особенно известна сырьевыми ресурсами, Амазонией и высокими Андами.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Америки по площади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страны заметно превосходят остальные по территории и входят в число крупнейших государств мира.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включает очень крупные по площади государства, а разрыв между лидерами и остальными странами особенно велик.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площадей стран по данным географических справочников и международных статистических источников, актуально на 2024 год.
</a:t>
            </a:r>
            <a:endParaRPr lang="en-US" sz="9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окраины Южной Америки и считаются самой длинной горной системой суши на планете, влияя на климат, реки и расселение людей.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одна из крупнейших рек мира по длине и площади бассейна; её воды и леса поддерживают исключительное биологическое разнообразие региона.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Северной Америки образуют огромную систему пресной воды, важную для судоходства, промышленности, водоснабжения и жизни миллионов 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Ниагара и Атакама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и пустыня Атакама показывают резкий контраст природных условий: от мощных водных потоков до одной из самых сухих областей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Патагония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славится влажными лесами, а Патагония — ветрами, просторами и суровым климатом; вместе они подчёркивают природное разнообразие материков.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Америки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 природные условия
</a:t>
            </a:r>
            <a:endParaRPr lang="en-US" sz="2543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Канады, в Гренландии и на Аляске длительная зима, ледники и тундра. Эти условия ограничивают земледелие, но определяют традиционный образ жизни местного населения.
</a:t>
            </a:r>
            <a:endParaRPr lang="en-US" sz="110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Амазонки отличается жарким и очень влажным экваториальным климатом. Здесь растут густые леса, а большое количество осадков формирует полноводные реки и богатую природу.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Кордильеры создают высотную поясность: внизу теплее, а выше холоднее. Из-за этого рядом могут соседствовать разные природные зоны и виды хозяйства.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саваннах условия суше, чем в лесах, поэтому здесь развиты пастбищное животноводство, выращивание зерновых и сезонные формы земледелия.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Америки, включая Атакаму, формируются при недостатке влаги и сильной солнечной радиации. Население здесь редкое, а вода становится главным природным ресурсом.
</a:t>
            </a:r>
            <a:endParaRPr lang="en-US" sz="11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Америки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населённые государства материков и их столицы.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лидируют США и Бразилия, а крупные столицы часто находятся далеко от древних исторических центров.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и столиц по международным статистическим данным, 2024 год.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Америки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стран широко используются английский, испанский, португальский и французский языки. Они пришли вместе с колонизацией и стали важной частью государственной и школьной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языки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Индейцы, инуиты, майя, кечуа и гуарани сохранили языки, мифы, ремёсла и традиции, которые и сегодня заметны в культуре разных стран Америки.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материков формировалось из потомков коренных жителей, европейцев, африканцев и переселенцев из Азии. Это сделало культуру Америки очень разнообразной и многослойной.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населения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кухня, праздники и одежда во многих странах отражают древние обычаи и позднейшие переселения. Именно поэтому Америка выглядит как множество культур, соединённых вместе.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история Америки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этапов: от древних цивилизаций к современным государствам.
</a:t>
            </a:r>
            <a:endParaRPr lang="en-US" sz="14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Америки до европейцев
</a:t>
            </a:r>
            <a:endParaRPr lang="en-US" sz="2824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материках существовали крупные и хорошо организованные государства майя, ацтеков и инков, созданные задолго до прихода европейцев.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Америке майя строили города, развивали астрономию и создали точные календари, которые показывают высокий уровень их знаний.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ацтеки создали сильное государство с крупной столицей Теночтитлан, где были развиты управление, торговля и земледелие.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инки построили обширную дорожную сеть и централизованное государство, где труд и управление были хорошо организованы.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стран Америки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региона развивают отрасли по-разному: от высоких технологий и машиностроения до агробизнеса, добычи сырья и обслуживания путешественников.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экономика Америки очень разнообразна: одни страны сильны в промышленности и услугах, другие — в сельском хозяйстве, ресурсах и туризме.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темы; условная сравнительная шкала, 2025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никогда не спит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известен как один из главных финансовых центров мира и крупный транспортный узел. Здесь сосредоточены небоскрёбы, музеи, биржи и тысячи компаний, которые связывают Америку с другими частями планеты.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 огромным ритмом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Мехико и Сан-Паулу — это не только столица и крупнейший город страны, но и мощные центры экономики. В них особенно заметны плотная застройка, оживлённые улицы и постоянный поток людей и транспорта.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и Буэнос-Айрес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выделяется киноиндустрией и связями с Тихим океаном, а Буэнос-Айрес — культурной жизнью и портовым положением. Оба мегаполиса показывают, как города формируют образ своих стран и влияют на целые регионы.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мегаполисы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106" y="1294125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8506" y="1296175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 между странами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связывают страны Америки с Европой, Азией и другими регионами. Через них идут сырьё, техника, продукты и готовые товары, а прибрежные города становятся центрами торговли.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 соединяют государства континентов быстрыми пассажирскими и грузовыми рейсами. Они особенно важны для деловых поездок, туризма и перевозки товаров с высокой стоимостью.
</a:t>
            </a:r>
            <a:endParaRPr lang="en-US" sz="100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помогают перевозить грузы на большие расстояния внутри стран и между промышленными районами. Для Канады, США и Мексики это важная часть внутренней и внешней логистики.
</a:t>
            </a:r>
            <a:endParaRPr lang="en-US" sz="1077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соединяют крупные города, промышленные зоны и пограничные переходы. По ним движутся товары, туристы и рабочие, поэтому дороги поддерживают экономические связи между соседними государствами.
</a:t>
            </a:r>
            <a:endParaRPr lang="en-US" sz="1003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сокращает путь между Атлантическим и Тихим океанами. Благодаря ему морские перевозки становятся быстрее и дешевле, а Панама получает особое значение в мировой торговле.
</a:t>
            </a:r>
            <a:endParaRPr lang="en-US" sz="10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крупнейшие и наиболее известные страны материков Америки.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Америки разные исторические пути, природные условия и хозяйственная специализация, но каждая из них играет заметную роль в своём регионе.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«Америка»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государства Америки и их особенности
</a:t>
            </a:r>
            <a:endParaRPr lang="en-US" sz="23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значение для развития стран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 и газа особенно важны для США, Канады и Венесуэлы. Эти ресурсы поддерживают энергетику, транспорт и экспорт, а также влияют на доходы государств и их положение на мировом рынке.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руды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и Перу известны добычей меди, а в отдельных странах добывают железо и золото. Такие ресурсы необходимы для промышленности, строительства, производства техники и международной торговли сырьём.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Боливия и Чили связаны с добычей лития, который нужен для современных аккумуляторов. Спрос на этот металл растёт, поэтому страны, где он добывается, приобретают всё большее экономическое значение.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древесина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располагает большими лесными ресурсами, а в Амазонии находятся огромные лесные массивы. Лес даёт древесину, влияет на климат и требует особенно бережного отношения, чтобы сохранить природу и хозяйство.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экологические проблемы Америки
</a:t>
            </a:r>
            <a:endParaRPr lang="en-US" sz="278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вырубка лесов и промышленная нагрузка приводят к изменению природы, а затем — к мерам её защиты.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Америки сложилась из наследия коренных народов, европейцев, африканцев и переселенцев из Азии. Поэтому в разных странах можно увидеть очень разные обычаи, праздники и формы общения.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бейсбол и баскетбол популярны во многих странах региона, но в каждой из них есть свои любимые виды спорта. Массовые соревнования объединяют людей и создают атмосферу праздника.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Самба, танго и джаз стали узнаваемыми символами Америки во всём мире. Эти направления показывают, как исторические контакты народов влияли на музыку, ритм и сценические традиции.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Латиноамериканская кухня, блюда коренных народов и современные городские традиции делают культуру материков очень разнообразной. Еда здесь тоже рассказывает историю переселений и обмена между странами.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Америки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населения по регионам Америки
</a:t>
            </a:r>
            <a:endParaRPr lang="en-US" sz="286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население распределено неравномерно: на численность влияют площадь, климат, урбанизация и история заселения. Важную роль играют крупные города и прибрежные зоны.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резко опережают Центральную Америку и Карибы по численности населения, но в меньших регионах население часто сосредоточено очень плотно.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служб, округлено; 2023–2024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в современном мире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входят в число крупнейших экономик мира и задают высокие стандарты в технологиях, финансах и науке. Их рынки сильно влияют на торговлю и развитие соседних стран.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региона связано не только с современным развитием, но и с наследием древних цивилизаций, колонизации и борьбы за независимость. История Америки помогает понять современный мир.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мировой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Америки заметны в международной политике, спорте, культуре и транспорте. Их решения, успехи спортсменов и культурные проекты обсуждаются далеко за пределами континентов.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остаётся ведущей страной Южной Америки, а Мексика играет важную роль в промышленности и торговле. Эти государства формируют экономический и политический облик своего окружения.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история, природа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 — это континенты с разной природой, богатой историей и множеством народов. Здесь древние цивилизации, большие города и сильные государства вместе формируют важную часть мировой истории.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2026-06-01T04:09:06Z</dcterms:created>
  <dcterms:modified xsi:type="dcterms:W3CDTF">2026-06-01T04:09:06Z</dcterms:modified>
</cp:coreProperties>
</file>